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61" r:id="rId3"/>
    <p:sldId id="313" r:id="rId4"/>
    <p:sldId id="314" r:id="rId5"/>
    <p:sldId id="315" r:id="rId6"/>
    <p:sldId id="317" r:id="rId7"/>
    <p:sldId id="318" r:id="rId8"/>
    <p:sldId id="319" r:id="rId9"/>
    <p:sldId id="325" r:id="rId10"/>
    <p:sldId id="320" r:id="rId11"/>
    <p:sldId id="321" r:id="rId12"/>
    <p:sldId id="322" r:id="rId13"/>
    <p:sldId id="323" r:id="rId14"/>
    <p:sldId id="324" r:id="rId15"/>
    <p:sldId id="267" r:id="rId16"/>
    <p:sldId id="311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C3B6F0-D869-4F0F-82D3-DDC5D8106A50}" v="113" dt="2024-04-03T14:27:44.864"/>
  </p1510:revLst>
</p1510:revInfo>
</file>

<file path=ppt/tableStyles.xml><?xml version="1.0" encoding="utf-8"?>
<a:tblStyleLst xmlns:a="http://schemas.openxmlformats.org/drawingml/2006/main" def="{D81EDF56-6F9B-4F18-A2EF-FD40CBBB5490}">
  <a:tblStyle styleId="{D81EDF56-6F9B-4F18-A2EF-FD40CBBB54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 Gnesin" userId="514812df-66a2-4d18-ba8f-a207f6047c52" providerId="ADAL" clId="{7E4941B9-E4A0-450E-A663-B88AF25E4175}"/>
    <pc:docChg chg="undo redo custSel addSld delSld modSld sldOrd modMainMaster">
      <pc:chgData name="Eli Gnesin" userId="514812df-66a2-4d18-ba8f-a207f6047c52" providerId="ADAL" clId="{7E4941B9-E4A0-450E-A663-B88AF25E4175}" dt="2024-01-18T15:44:16.352" v="3815" actId="1076"/>
      <pc:docMkLst>
        <pc:docMk/>
      </pc:docMkLst>
      <pc:sldChg chg="modSp mod">
        <pc:chgData name="Eli Gnesin" userId="514812df-66a2-4d18-ba8f-a207f6047c52" providerId="ADAL" clId="{7E4941B9-E4A0-450E-A663-B88AF25E4175}" dt="2024-01-16T14:00:14.165" v="890"/>
        <pc:sldMkLst>
          <pc:docMk/>
          <pc:sldMk cId="0" sldId="25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6"/>
            <ac:spMk id="69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6"/>
            <ac:spMk id="699" creationId="{00000000-0000-0000-0000-000000000000}"/>
          </ac:spMkLst>
        </pc:spChg>
      </pc:sldChg>
      <pc:sldChg chg="del">
        <pc:chgData name="Eli Gnesin" userId="514812df-66a2-4d18-ba8f-a207f6047c52" providerId="ADAL" clId="{7E4941B9-E4A0-450E-A663-B88AF25E4175}" dt="2024-01-16T13:53:12.427" v="194" actId="47"/>
        <pc:sldMkLst>
          <pc:docMk/>
          <pc:sldMk cId="0" sldId="257"/>
        </pc:sldMkLst>
      </pc:sldChg>
      <pc:sldChg chg="addSp delSp modSp del mod">
        <pc:chgData name="Eli Gnesin" userId="514812df-66a2-4d18-ba8f-a207f6047c52" providerId="ADAL" clId="{7E4941B9-E4A0-450E-A663-B88AF25E4175}" dt="2024-01-17T18:37:43.250" v="891" actId="47"/>
        <pc:sldMkLst>
          <pc:docMk/>
          <pc:sldMk cId="0" sldId="258"/>
        </pc:sldMkLst>
        <pc:spChg chg="add del mod">
          <ac:chgData name="Eli Gnesin" userId="514812df-66a2-4d18-ba8f-a207f6047c52" providerId="ADAL" clId="{7E4941B9-E4A0-450E-A663-B88AF25E4175}" dt="2024-01-16T13:55:55.461" v="740" actId="478"/>
          <ac:spMkLst>
            <pc:docMk/>
            <pc:sldMk cId="0" sldId="258"/>
            <ac:spMk id="3" creationId="{060558A7-809E-2C3C-0800-6E8494373697}"/>
          </ac:spMkLst>
        </pc:spChg>
        <pc:spChg chg="add del mod">
          <ac:chgData name="Eli Gnesin" userId="514812df-66a2-4d18-ba8f-a207f6047c52" providerId="ADAL" clId="{7E4941B9-E4A0-450E-A663-B88AF25E4175}" dt="2024-01-16T13:56:33.248" v="813" actId="478"/>
          <ac:spMkLst>
            <pc:docMk/>
            <pc:sldMk cId="0" sldId="258"/>
            <ac:spMk id="5" creationId="{FA2B25AD-3319-9E52-BB94-3CEC60CE66BA}"/>
          </ac:spMkLst>
        </pc:spChg>
        <pc:spChg chg="add del mod">
          <ac:chgData name="Eli Gnesin" userId="514812df-66a2-4d18-ba8f-a207f6047c52" providerId="ADAL" clId="{7E4941B9-E4A0-450E-A663-B88AF25E4175}" dt="2024-01-16T13:56:35.662" v="815" actId="478"/>
          <ac:spMkLst>
            <pc:docMk/>
            <pc:sldMk cId="0" sldId="258"/>
            <ac:spMk id="7" creationId="{66629E7A-3062-8C79-E965-8BFA84A05ACF}"/>
          </ac:spMkLst>
        </pc:spChg>
        <pc:spChg chg="add del mod">
          <ac:chgData name="Eli Gnesin" userId="514812df-66a2-4d18-ba8f-a207f6047c52" providerId="ADAL" clId="{7E4941B9-E4A0-450E-A663-B88AF25E4175}" dt="2024-01-16T13:56:38.321" v="817" actId="478"/>
          <ac:spMkLst>
            <pc:docMk/>
            <pc:sldMk cId="0" sldId="258"/>
            <ac:spMk id="9" creationId="{8FA1782C-11EC-3C16-422A-8B99222186E3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7" creationId="{00000000-0000-0000-0000-000000000000}"/>
          </ac:spMkLst>
        </pc:spChg>
        <pc:spChg chg="add del 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9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6T13:56:37.182" v="816" actId="478"/>
          <ac:spMkLst>
            <pc:docMk/>
            <pc:sldMk cId="0" sldId="258"/>
            <ac:spMk id="72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5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6T13:56:31.697" v="812" actId="478"/>
          <ac:spMkLst>
            <pc:docMk/>
            <pc:sldMk cId="0" sldId="258"/>
            <ac:spMk id="72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3:54:19.744" v="394" actId="14100"/>
          <ac:spMkLst>
            <pc:docMk/>
            <pc:sldMk cId="0" sldId="258"/>
            <ac:spMk id="72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3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31" creationId="{00000000-0000-0000-0000-000000000000}"/>
          </ac:spMkLst>
        </pc:spChg>
        <pc:spChg chg="del mod">
          <ac:chgData name="Eli Gnesin" userId="514812df-66a2-4d18-ba8f-a207f6047c52" providerId="ADAL" clId="{7E4941B9-E4A0-450E-A663-B88AF25E4175}" dt="2024-01-16T13:56:34.045" v="814" actId="478"/>
          <ac:spMkLst>
            <pc:docMk/>
            <pc:sldMk cId="0" sldId="258"/>
            <ac:spMk id="732" creationId="{00000000-0000-0000-0000-000000000000}"/>
          </ac:spMkLst>
        </pc:spChg>
      </pc:sldChg>
      <pc:sldChg chg="del">
        <pc:chgData name="Eli Gnesin" userId="514812df-66a2-4d18-ba8f-a207f6047c52" providerId="ADAL" clId="{7E4941B9-E4A0-450E-A663-B88AF25E4175}" dt="2024-01-16T13:56:56.067" v="843" actId="47"/>
        <pc:sldMkLst>
          <pc:docMk/>
          <pc:sldMk cId="0" sldId="259"/>
        </pc:sldMkLst>
      </pc:sldChg>
      <pc:sldChg chg="del">
        <pc:chgData name="Eli Gnesin" userId="514812df-66a2-4d18-ba8f-a207f6047c52" providerId="ADAL" clId="{7E4941B9-E4A0-450E-A663-B88AF25E4175}" dt="2024-01-16T13:56:58.034" v="844" actId="47"/>
        <pc:sldMkLst>
          <pc:docMk/>
          <pc:sldMk cId="0" sldId="260"/>
        </pc:sldMkLst>
      </pc:sldChg>
      <pc:sldChg chg="addSp delSp modSp mod">
        <pc:chgData name="Eli Gnesin" userId="514812df-66a2-4d18-ba8f-a207f6047c52" providerId="ADAL" clId="{7E4941B9-E4A0-450E-A663-B88AF25E4175}" dt="2024-01-17T18:59:41.974" v="1846" actId="478"/>
        <pc:sldMkLst>
          <pc:docMk/>
          <pc:sldMk cId="0" sldId="261"/>
        </pc:sldMkLst>
        <pc:spChg chg="add del mod">
          <ac:chgData name="Eli Gnesin" userId="514812df-66a2-4d18-ba8f-a207f6047c52" providerId="ADAL" clId="{7E4941B9-E4A0-450E-A663-B88AF25E4175}" dt="2024-01-17T18:38:12.132" v="930" actId="478"/>
          <ac:spMkLst>
            <pc:docMk/>
            <pc:sldMk cId="0" sldId="261"/>
            <ac:spMk id="3" creationId="{45D6C812-14AD-CB09-B682-01FA17850DED}"/>
          </ac:spMkLst>
        </pc:spChg>
        <pc:spChg chg="add del mod">
          <ac:chgData name="Eli Gnesin" userId="514812df-66a2-4d18-ba8f-a207f6047c52" providerId="ADAL" clId="{7E4941B9-E4A0-450E-A663-B88AF25E4175}" dt="2024-01-17T18:59:24.104" v="1844" actId="478"/>
          <ac:spMkLst>
            <pc:docMk/>
            <pc:sldMk cId="0" sldId="261"/>
            <ac:spMk id="3" creationId="{667CBBDD-686E-BD3F-5F91-DDF34ED39F39}"/>
          </ac:spMkLst>
        </pc:spChg>
        <pc:spChg chg="add del mod">
          <ac:chgData name="Eli Gnesin" userId="514812df-66a2-4d18-ba8f-a207f6047c52" providerId="ADAL" clId="{7E4941B9-E4A0-450E-A663-B88AF25E4175}" dt="2024-01-17T18:59:41.974" v="1846" actId="478"/>
          <ac:spMkLst>
            <pc:docMk/>
            <pc:sldMk cId="0" sldId="261"/>
            <ac:spMk id="5" creationId="{B3F77D07-C044-6EF2-BE5C-6A361D159EBA}"/>
          </ac:spMkLst>
        </pc:spChg>
        <pc:spChg chg="mod">
          <ac:chgData name="Eli Gnesin" userId="514812df-66a2-4d18-ba8f-a207f6047c52" providerId="ADAL" clId="{7E4941B9-E4A0-450E-A663-B88AF25E4175}" dt="2024-01-17T18:38:09.567" v="928" actId="20577"/>
          <ac:spMkLst>
            <pc:docMk/>
            <pc:sldMk cId="0" sldId="261"/>
            <ac:spMk id="752" creationId="{00000000-0000-0000-0000-000000000000}"/>
          </ac:spMkLst>
        </pc:spChg>
        <pc:spChg chg="del mod">
          <ac:chgData name="Eli Gnesin" userId="514812df-66a2-4d18-ba8f-a207f6047c52" providerId="ADAL" clId="{7E4941B9-E4A0-450E-A663-B88AF25E4175}" dt="2024-01-17T18:38:10.915" v="929" actId="478"/>
          <ac:spMkLst>
            <pc:docMk/>
            <pc:sldMk cId="0" sldId="261"/>
            <ac:spMk id="753" creationId="{00000000-0000-0000-0000-000000000000}"/>
          </ac:spMkLst>
        </pc:spChg>
        <pc:spChg chg="add del mod">
          <ac:chgData name="Eli Gnesin" userId="514812df-66a2-4d18-ba8f-a207f6047c52" providerId="ADAL" clId="{7E4941B9-E4A0-450E-A663-B88AF25E4175}" dt="2024-01-17T18:59:41.974" v="1846" actId="478"/>
          <ac:spMkLst>
            <pc:docMk/>
            <pc:sldMk cId="0" sldId="261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7T18:59:04.969" v="1841" actId="1076"/>
          <ac:picMkLst>
            <pc:docMk/>
            <pc:sldMk cId="0" sldId="261"/>
            <ac:picMk id="1026" creationId="{640DB2EB-96C4-7F88-1BE3-1B59E207085F}"/>
          </ac:picMkLst>
        </pc:picChg>
      </pc:sldChg>
      <pc:sldChg chg="modSp del">
        <pc:chgData name="Eli Gnesin" userId="514812df-66a2-4d18-ba8f-a207f6047c52" providerId="ADAL" clId="{7E4941B9-E4A0-450E-A663-B88AF25E4175}" dt="2024-01-17T18:43:52.317" v="1601" actId="47"/>
        <pc:sldMkLst>
          <pc:docMk/>
          <pc:sldMk cId="0" sldId="26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2"/>
            <ac:spMk id="75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2"/>
            <ac:spMk id="76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2.988" v="1602" actId="47"/>
        <pc:sldMkLst>
          <pc:docMk/>
          <pc:sldMk cId="0" sldId="263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5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3.582" v="1603" actId="47"/>
        <pc:sldMkLst>
          <pc:docMk/>
          <pc:sldMk cId="0" sldId="264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7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4.192" v="1604" actId="47"/>
        <pc:sldMkLst>
          <pc:docMk/>
          <pc:sldMk cId="0" sldId="265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4.785" v="1605" actId="47"/>
        <pc:sldMkLst>
          <pc:docMk/>
          <pc:sldMk cId="0" sldId="26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3" creationId="{00000000-0000-0000-0000-000000000000}"/>
          </ac:spMkLst>
        </pc:spChg>
      </pc:sldChg>
      <pc:sldChg chg="modSp mod">
        <pc:chgData name="Eli Gnesin" userId="514812df-66a2-4d18-ba8f-a207f6047c52" providerId="ADAL" clId="{7E4941B9-E4A0-450E-A663-B88AF25E4175}" dt="2024-01-17T18:44:57.194" v="1656" actId="1076"/>
        <pc:sldMkLst>
          <pc:docMk/>
          <pc:sldMk cId="0" sldId="267"/>
        </pc:sldMkLst>
        <pc:spChg chg="mod">
          <ac:chgData name="Eli Gnesin" userId="514812df-66a2-4d18-ba8f-a207f6047c52" providerId="ADAL" clId="{7E4941B9-E4A0-450E-A663-B88AF25E4175}" dt="2024-01-17T18:44:57.194" v="1656" actId="1076"/>
          <ac:spMkLst>
            <pc:docMk/>
            <pc:sldMk cId="0" sldId="267"/>
            <ac:spMk id="908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7.037" v="1606" actId="47"/>
        <pc:sldMkLst>
          <pc:docMk/>
          <pc:sldMk cId="0" sldId="268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8"/>
            <ac:spMk id="91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8"/>
            <ac:spMk id="914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8.209" v="1607" actId="47"/>
        <pc:sldMkLst>
          <pc:docMk/>
          <pc:sldMk cId="0" sldId="269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9"/>
            <ac:spMk id="921" creationId="{00000000-0000-0000-0000-000000000000}"/>
          </ac:spMkLst>
        </pc:spChg>
        <pc:picChg chg="mod">
          <ac:chgData name="Eli Gnesin" userId="514812df-66a2-4d18-ba8f-a207f6047c52" providerId="ADAL" clId="{7E4941B9-E4A0-450E-A663-B88AF25E4175}" dt="2024-01-16T14:00:14.165" v="890"/>
          <ac:picMkLst>
            <pc:docMk/>
            <pc:sldMk cId="0" sldId="269"/>
            <ac:picMk id="920" creationId="{00000000-0000-0000-0000-000000000000}"/>
          </ac:picMkLst>
        </pc:picChg>
      </pc:sldChg>
      <pc:sldChg chg="modSp del">
        <pc:chgData name="Eli Gnesin" userId="514812df-66a2-4d18-ba8f-a207f6047c52" providerId="ADAL" clId="{7E4941B9-E4A0-450E-A663-B88AF25E4175}" dt="2024-01-17T18:43:59.302" v="1608" actId="47"/>
        <pc:sldMkLst>
          <pc:docMk/>
          <pc:sldMk cId="0" sldId="270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0"/>
            <ac:spMk id="95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0"/>
            <ac:spMk id="954" creationId="{00000000-0000-0000-0000-000000000000}"/>
          </ac:spMkLst>
        </pc:spChg>
        <pc:picChg chg="mod">
          <ac:chgData name="Eli Gnesin" userId="514812df-66a2-4d18-ba8f-a207f6047c52" providerId="ADAL" clId="{7E4941B9-E4A0-450E-A663-B88AF25E4175}" dt="2024-01-16T14:00:14.165" v="890"/>
          <ac:picMkLst>
            <pc:docMk/>
            <pc:sldMk cId="0" sldId="270"/>
            <ac:picMk id="952" creationId="{00000000-0000-0000-0000-000000000000}"/>
          </ac:picMkLst>
        </pc:picChg>
      </pc:sldChg>
      <pc:sldChg chg="modSp del">
        <pc:chgData name="Eli Gnesin" userId="514812df-66a2-4d18-ba8f-a207f6047c52" providerId="ADAL" clId="{7E4941B9-E4A0-450E-A663-B88AF25E4175}" dt="2024-01-17T18:44:00.334" v="1609" actId="47"/>
        <pc:sldMkLst>
          <pc:docMk/>
          <pc:sldMk cId="0" sldId="271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1"/>
            <ac:spMk id="95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1"/>
            <ac:spMk id="96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1.240" v="1610" actId="47"/>
        <pc:sldMkLst>
          <pc:docMk/>
          <pc:sldMk cId="0" sldId="27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7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71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3.059" v="1611" actId="47"/>
        <pc:sldMkLst>
          <pc:docMk/>
          <pc:sldMk cId="0" sldId="273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5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4.079" v="1612" actId="47"/>
        <pc:sldMkLst>
          <pc:docMk/>
          <pc:sldMk cId="0" sldId="274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4"/>
            <ac:spMk id="100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4"/>
            <ac:spMk id="1003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5.079" v="1613" actId="47"/>
        <pc:sldMkLst>
          <pc:docMk/>
          <pc:sldMk cId="0" sldId="275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5"/>
            <ac:spMk id="101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5"/>
            <ac:spMk id="1013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7.063" v="1614" actId="47"/>
        <pc:sldMkLst>
          <pc:docMk/>
          <pc:sldMk cId="0" sldId="27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6"/>
            <ac:spMk id="101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6"/>
            <ac:spMk id="101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9.094" v="1615" actId="47"/>
        <pc:sldMkLst>
          <pc:docMk/>
          <pc:sldMk cId="0" sldId="277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7"/>
            <ac:spMk id="1032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0.329" v="1616" actId="47"/>
        <pc:sldMkLst>
          <pc:docMk/>
          <pc:sldMk cId="0" sldId="278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8"/>
            <ac:spMk id="1098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1.251" v="1617" actId="47"/>
        <pc:sldMkLst>
          <pc:docMk/>
          <pc:sldMk cId="0" sldId="279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9"/>
            <ac:spMk id="1141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3.501" v="1618" actId="47"/>
        <pc:sldMkLst>
          <pc:docMk/>
          <pc:sldMk cId="0" sldId="280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0"/>
            <ac:spMk id="115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9.204" v="1619" actId="47"/>
        <pc:sldMkLst>
          <pc:docMk/>
          <pc:sldMk cId="0" sldId="281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1"/>
            <ac:spMk id="115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1"/>
            <ac:spMk id="115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1"/>
            <ac:spMk id="115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0.548" v="1620" actId="47"/>
        <pc:sldMkLst>
          <pc:docMk/>
          <pc:sldMk cId="0" sldId="28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2"/>
            <ac:spMk id="1166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1.626" v="1621" actId="47"/>
        <pc:sldMkLst>
          <pc:docMk/>
          <pc:sldMk cId="0" sldId="283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3"/>
            <ac:spMk id="1196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2.438" v="1622" actId="47"/>
        <pc:sldMkLst>
          <pc:docMk/>
          <pc:sldMk cId="0" sldId="284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4"/>
            <ac:spMk id="1228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3.251" v="1623" actId="47"/>
        <pc:sldMkLst>
          <pc:docMk/>
          <pc:sldMk cId="0" sldId="285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5"/>
            <ac:spMk id="125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4.188" v="1624" actId="47"/>
        <pc:sldMkLst>
          <pc:docMk/>
          <pc:sldMk cId="0" sldId="28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6"/>
            <ac:spMk id="130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4.970" v="1625" actId="47"/>
        <pc:sldMkLst>
          <pc:docMk/>
          <pc:sldMk cId="0" sldId="287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7"/>
            <ac:spMk id="1326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6.017" v="1626" actId="47"/>
        <pc:sldMkLst>
          <pc:docMk/>
          <pc:sldMk cId="0" sldId="288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8"/>
            <ac:spMk id="1332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27.438" v="1627" actId="47"/>
        <pc:sldMkLst>
          <pc:docMk/>
          <pc:sldMk cId="0" sldId="289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9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36.009" v="1630" actId="47"/>
        <pc:sldMkLst>
          <pc:docMk/>
          <pc:sldMk cId="0" sldId="290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0"/>
            <ac:spMk id="135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0"/>
            <ac:spMk id="1357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30.486" v="1628" actId="47"/>
        <pc:sldMkLst>
          <pc:docMk/>
          <pc:sldMk cId="0" sldId="291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1"/>
            <ac:spMk id="1386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31.783" v="1629" actId="47"/>
        <pc:sldMkLst>
          <pc:docMk/>
          <pc:sldMk cId="0" sldId="29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2"/>
            <ac:spMk id="165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2"/>
            <ac:spMk id="165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6T14:00:05.170" v="886" actId="47"/>
        <pc:sldMkLst>
          <pc:docMk/>
          <pc:sldMk cId="0" sldId="293"/>
        </pc:sldMkLst>
        <pc:spChg chg="mod">
          <ac:chgData name="Eli Gnesin" userId="514812df-66a2-4d18-ba8f-a207f6047c52" providerId="ADAL" clId="{7E4941B9-E4A0-450E-A663-B88AF25E4175}" dt="2024-01-16T13:59:53.155" v="876"/>
          <ac:spMkLst>
            <pc:docMk/>
            <pc:sldMk cId="0" sldId="293"/>
            <ac:spMk id="168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3:59:53.155" v="876"/>
          <ac:spMkLst>
            <pc:docMk/>
            <pc:sldMk cId="0" sldId="293"/>
            <ac:spMk id="1685" creationId="{00000000-0000-0000-0000-000000000000}"/>
          </ac:spMkLst>
        </pc:spChg>
      </pc:sldChg>
      <pc:sldChg chg="modSp add del modNotes">
        <pc:chgData name="Eli Gnesin" userId="514812df-66a2-4d18-ba8f-a207f6047c52" providerId="ADAL" clId="{7E4941B9-E4A0-450E-A663-B88AF25E4175}" dt="2024-01-16T14:00:04.144" v="885" actId="47"/>
        <pc:sldMkLst>
          <pc:docMk/>
          <pc:sldMk cId="0" sldId="294"/>
        </pc:sldMkLst>
        <pc:spChg chg="mod">
          <ac:chgData name="Eli Gnesin" userId="514812df-66a2-4d18-ba8f-a207f6047c52" providerId="ADAL" clId="{7E4941B9-E4A0-450E-A663-B88AF25E4175}" dt="2024-01-16T13:58:10.425" v="860"/>
          <ac:spMkLst>
            <pc:docMk/>
            <pc:sldMk cId="0" sldId="294"/>
            <ac:spMk id="1690" creationId="{00000000-0000-0000-0000-000000000000}"/>
          </ac:spMkLst>
        </pc:spChg>
      </pc:sldChg>
      <pc:sldChg chg="modSp add del modNotes">
        <pc:chgData name="Eli Gnesin" userId="514812df-66a2-4d18-ba8f-a207f6047c52" providerId="ADAL" clId="{7E4941B9-E4A0-450E-A663-B88AF25E4175}" dt="2024-01-16T14:00:03.232" v="884" actId="47"/>
        <pc:sldMkLst>
          <pc:docMk/>
          <pc:sldMk cId="0" sldId="295"/>
        </pc:sldMkLst>
        <pc:spChg chg="mod">
          <ac:chgData name="Eli Gnesin" userId="514812df-66a2-4d18-ba8f-a207f6047c52" providerId="ADAL" clId="{7E4941B9-E4A0-450E-A663-B88AF25E4175}" dt="2024-01-16T13:58:10.425" v="860"/>
          <ac:spMkLst>
            <pc:docMk/>
            <pc:sldMk cId="0" sldId="295"/>
            <ac:spMk id="1697" creationId="{00000000-0000-0000-0000-000000000000}"/>
          </ac:spMkLst>
        </pc:spChg>
      </pc:sldChg>
      <pc:sldChg chg="modSp add del modNotes">
        <pc:chgData name="Eli Gnesin" userId="514812df-66a2-4d18-ba8f-a207f6047c52" providerId="ADAL" clId="{7E4941B9-E4A0-450E-A663-B88AF25E4175}" dt="2024-01-16T14:00:02.400" v="883" actId="47"/>
        <pc:sldMkLst>
          <pc:docMk/>
          <pc:sldMk cId="0" sldId="296"/>
        </pc:sldMkLst>
        <pc:spChg chg="mod">
          <ac:chgData name="Eli Gnesin" userId="514812df-66a2-4d18-ba8f-a207f6047c52" providerId="ADAL" clId="{7E4941B9-E4A0-450E-A663-B88AF25E4175}" dt="2024-01-16T13:59:52.670" v="875"/>
          <ac:spMkLst>
            <pc:docMk/>
            <pc:sldMk cId="0" sldId="296"/>
            <ac:spMk id="170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3:59:52.670" v="875"/>
          <ac:spMkLst>
            <pc:docMk/>
            <pc:sldMk cId="0" sldId="296"/>
            <ac:spMk id="1711" creationId="{00000000-0000-0000-0000-000000000000}"/>
          </ac:spMkLst>
        </pc:spChg>
      </pc:sldChg>
      <pc:sldChg chg="del">
        <pc:chgData name="Eli Gnesin" userId="514812df-66a2-4d18-ba8f-a207f6047c52" providerId="ADAL" clId="{7E4941B9-E4A0-450E-A663-B88AF25E4175}" dt="2024-01-16T13:57:26.945" v="858" actId="47"/>
        <pc:sldMkLst>
          <pc:docMk/>
          <pc:sldMk cId="0" sldId="297"/>
        </pc:sldMkLst>
      </pc:sldChg>
      <pc:sldChg chg="del">
        <pc:chgData name="Eli Gnesin" userId="514812df-66a2-4d18-ba8f-a207f6047c52" providerId="ADAL" clId="{7E4941B9-E4A0-450E-A663-B88AF25E4175}" dt="2024-01-16T13:57:25.077" v="857" actId="47"/>
        <pc:sldMkLst>
          <pc:docMk/>
          <pc:sldMk cId="0" sldId="298"/>
        </pc:sldMkLst>
      </pc:sldChg>
      <pc:sldChg chg="del">
        <pc:chgData name="Eli Gnesin" userId="514812df-66a2-4d18-ba8f-a207f6047c52" providerId="ADAL" clId="{7E4941B9-E4A0-450E-A663-B88AF25E4175}" dt="2024-01-16T13:57:24.725" v="856" actId="47"/>
        <pc:sldMkLst>
          <pc:docMk/>
          <pc:sldMk cId="0" sldId="299"/>
        </pc:sldMkLst>
      </pc:sldChg>
      <pc:sldChg chg="del">
        <pc:chgData name="Eli Gnesin" userId="514812df-66a2-4d18-ba8f-a207f6047c52" providerId="ADAL" clId="{7E4941B9-E4A0-450E-A663-B88AF25E4175}" dt="2024-01-16T13:57:23.657" v="855" actId="47"/>
        <pc:sldMkLst>
          <pc:docMk/>
          <pc:sldMk cId="0" sldId="300"/>
        </pc:sldMkLst>
      </pc:sldChg>
      <pc:sldChg chg="del">
        <pc:chgData name="Eli Gnesin" userId="514812df-66a2-4d18-ba8f-a207f6047c52" providerId="ADAL" clId="{7E4941B9-E4A0-450E-A663-B88AF25E4175}" dt="2024-01-16T13:57:23.202" v="854" actId="47"/>
        <pc:sldMkLst>
          <pc:docMk/>
          <pc:sldMk cId="0" sldId="301"/>
        </pc:sldMkLst>
      </pc:sldChg>
      <pc:sldChg chg="del">
        <pc:chgData name="Eli Gnesin" userId="514812df-66a2-4d18-ba8f-a207f6047c52" providerId="ADAL" clId="{7E4941B9-E4A0-450E-A663-B88AF25E4175}" dt="2024-01-16T13:57:22.725" v="853" actId="47"/>
        <pc:sldMkLst>
          <pc:docMk/>
          <pc:sldMk cId="0" sldId="302"/>
        </pc:sldMkLst>
      </pc:sldChg>
      <pc:sldChg chg="del">
        <pc:chgData name="Eli Gnesin" userId="514812df-66a2-4d18-ba8f-a207f6047c52" providerId="ADAL" clId="{7E4941B9-E4A0-450E-A663-B88AF25E4175}" dt="2024-01-16T13:57:21.564" v="852" actId="47"/>
        <pc:sldMkLst>
          <pc:docMk/>
          <pc:sldMk cId="0" sldId="303"/>
        </pc:sldMkLst>
      </pc:sldChg>
      <pc:sldChg chg="del">
        <pc:chgData name="Eli Gnesin" userId="514812df-66a2-4d18-ba8f-a207f6047c52" providerId="ADAL" clId="{7E4941B9-E4A0-450E-A663-B88AF25E4175}" dt="2024-01-16T13:57:20.681" v="851" actId="47"/>
        <pc:sldMkLst>
          <pc:docMk/>
          <pc:sldMk cId="0" sldId="304"/>
        </pc:sldMkLst>
      </pc:sldChg>
      <pc:sldChg chg="del">
        <pc:chgData name="Eli Gnesin" userId="514812df-66a2-4d18-ba8f-a207f6047c52" providerId="ADAL" clId="{7E4941B9-E4A0-450E-A663-B88AF25E4175}" dt="2024-01-16T13:57:20.124" v="850" actId="47"/>
        <pc:sldMkLst>
          <pc:docMk/>
          <pc:sldMk cId="0" sldId="305"/>
        </pc:sldMkLst>
      </pc:sldChg>
      <pc:sldChg chg="del">
        <pc:chgData name="Eli Gnesin" userId="514812df-66a2-4d18-ba8f-a207f6047c52" providerId="ADAL" clId="{7E4941B9-E4A0-450E-A663-B88AF25E4175}" dt="2024-01-16T13:57:19.472" v="849" actId="47"/>
        <pc:sldMkLst>
          <pc:docMk/>
          <pc:sldMk cId="0" sldId="306"/>
        </pc:sldMkLst>
      </pc:sldChg>
      <pc:sldChg chg="del">
        <pc:chgData name="Eli Gnesin" userId="514812df-66a2-4d18-ba8f-a207f6047c52" providerId="ADAL" clId="{7E4941B9-E4A0-450E-A663-B88AF25E4175}" dt="2024-01-16T13:57:17.419" v="848" actId="47"/>
        <pc:sldMkLst>
          <pc:docMk/>
          <pc:sldMk cId="0" sldId="307"/>
        </pc:sldMkLst>
      </pc:sldChg>
      <pc:sldChg chg="del">
        <pc:chgData name="Eli Gnesin" userId="514812df-66a2-4d18-ba8f-a207f6047c52" providerId="ADAL" clId="{7E4941B9-E4A0-450E-A663-B88AF25E4175}" dt="2024-01-16T13:57:16.790" v="847" actId="47"/>
        <pc:sldMkLst>
          <pc:docMk/>
          <pc:sldMk cId="0" sldId="308"/>
        </pc:sldMkLst>
      </pc:sldChg>
      <pc:sldChg chg="del">
        <pc:chgData name="Eli Gnesin" userId="514812df-66a2-4d18-ba8f-a207f6047c52" providerId="ADAL" clId="{7E4941B9-E4A0-450E-A663-B88AF25E4175}" dt="2024-01-16T13:57:16.040" v="846" actId="47"/>
        <pc:sldMkLst>
          <pc:docMk/>
          <pc:sldMk cId="0" sldId="309"/>
        </pc:sldMkLst>
      </pc:sldChg>
      <pc:sldChg chg="del">
        <pc:chgData name="Eli Gnesin" userId="514812df-66a2-4d18-ba8f-a207f6047c52" providerId="ADAL" clId="{7E4941B9-E4A0-450E-A663-B88AF25E4175}" dt="2024-01-16T13:57:14.176" v="845" actId="47"/>
        <pc:sldMkLst>
          <pc:docMk/>
          <pc:sldMk cId="0" sldId="310"/>
        </pc:sldMkLst>
      </pc:sldChg>
      <pc:sldChg chg="modNotes">
        <pc:chgData name="Eli Gnesin" userId="514812df-66a2-4d18-ba8f-a207f6047c52" providerId="ADAL" clId="{7E4941B9-E4A0-450E-A663-B88AF25E4175}" dt="2024-01-16T13:58:10.425" v="860"/>
        <pc:sldMkLst>
          <pc:docMk/>
          <pc:sldMk cId="0" sldId="311"/>
        </pc:sldMkLst>
      </pc:sldChg>
      <pc:sldChg chg="add del">
        <pc:chgData name="Eli Gnesin" userId="514812df-66a2-4d18-ba8f-a207f6047c52" providerId="ADAL" clId="{7E4941B9-E4A0-450E-A663-B88AF25E4175}" dt="2024-01-17T18:43:51.129" v="1600" actId="47"/>
        <pc:sldMkLst>
          <pc:docMk/>
          <pc:sldMk cId="3691114973" sldId="312"/>
        </pc:sldMkLst>
      </pc:sldChg>
      <pc:sldChg chg="addSp delSp modSp add mod">
        <pc:chgData name="Eli Gnesin" userId="514812df-66a2-4d18-ba8f-a207f6047c52" providerId="ADAL" clId="{7E4941B9-E4A0-450E-A663-B88AF25E4175}" dt="2024-01-18T15:08:10.626" v="2072" actId="313"/>
        <pc:sldMkLst>
          <pc:docMk/>
          <pc:sldMk cId="1418883983" sldId="313"/>
        </pc:sldMkLst>
        <pc:spChg chg="add del mod">
          <ac:chgData name="Eli Gnesin" userId="514812df-66a2-4d18-ba8f-a207f6047c52" providerId="ADAL" clId="{7E4941B9-E4A0-450E-A663-B88AF25E4175}" dt="2024-01-18T15:08:10.626" v="2072" actId="313"/>
          <ac:spMkLst>
            <pc:docMk/>
            <pc:sldMk cId="1418883983" sldId="313"/>
            <ac:spMk id="2" creationId="{404EE37A-A380-B735-A18C-6ECE612EE100}"/>
          </ac:spMkLst>
        </pc:spChg>
        <pc:spChg chg="add del mod">
          <ac:chgData name="Eli Gnesin" userId="514812df-66a2-4d18-ba8f-a207f6047c52" providerId="ADAL" clId="{7E4941B9-E4A0-450E-A663-B88AF25E4175}" dt="2024-01-17T18:59:52.668" v="1850" actId="478"/>
          <ac:spMkLst>
            <pc:docMk/>
            <pc:sldMk cId="1418883983" sldId="313"/>
            <ac:spMk id="4" creationId="{3CA7036C-4701-61FD-8A77-C99A2217B6FA}"/>
          </ac:spMkLst>
        </pc:spChg>
        <pc:spChg chg="mod">
          <ac:chgData name="Eli Gnesin" userId="514812df-66a2-4d18-ba8f-a207f6047c52" providerId="ADAL" clId="{7E4941B9-E4A0-450E-A663-B88AF25E4175}" dt="2024-01-17T18:38:48.886" v="1236" actId="20577"/>
          <ac:spMkLst>
            <pc:docMk/>
            <pc:sldMk cId="1418883983" sldId="313"/>
            <ac:spMk id="752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7T18:59:45.753" v="1847"/>
          <ac:spMkLst>
            <pc:docMk/>
            <pc:sldMk cId="1418883983" sldId="313"/>
            <ac:spMk id="754" creationId="{00000000-0000-0000-0000-000000000000}"/>
          </ac:spMkLst>
        </pc:spChg>
      </pc:sldChg>
      <pc:sldChg chg="addSp modSp add mod">
        <pc:chgData name="Eli Gnesin" userId="514812df-66a2-4d18-ba8f-a207f6047c52" providerId="ADAL" clId="{7E4941B9-E4A0-450E-A663-B88AF25E4175}" dt="2024-01-18T15:10:56.221" v="2303" actId="1076"/>
        <pc:sldMkLst>
          <pc:docMk/>
          <pc:sldMk cId="4116738340" sldId="314"/>
        </pc:sldMkLst>
        <pc:spChg chg="mod">
          <ac:chgData name="Eli Gnesin" userId="514812df-66a2-4d18-ba8f-a207f6047c52" providerId="ADAL" clId="{7E4941B9-E4A0-450E-A663-B88AF25E4175}" dt="2024-01-17T18:38:57.532" v="1246" actId="20577"/>
          <ac:spMkLst>
            <pc:docMk/>
            <pc:sldMk cId="4116738340" sldId="314"/>
            <ac:spMk id="75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8T15:10:35.348" v="2300" actId="20577"/>
          <ac:spMkLst>
            <pc:docMk/>
            <pc:sldMk cId="4116738340" sldId="314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10:56.221" v="2303" actId="1076"/>
          <ac:picMkLst>
            <pc:docMk/>
            <pc:sldMk cId="4116738340" sldId="314"/>
            <ac:picMk id="1026" creationId="{E1B0F514-2EF5-715D-2AD6-C4D1FDD08354}"/>
          </ac:picMkLst>
        </pc:picChg>
      </pc:sldChg>
      <pc:sldChg chg="new del">
        <pc:chgData name="Eli Gnesin" userId="514812df-66a2-4d18-ba8f-a207f6047c52" providerId="ADAL" clId="{7E4941B9-E4A0-450E-A663-B88AF25E4175}" dt="2024-01-17T18:39:05.816" v="1248" actId="47"/>
        <pc:sldMkLst>
          <pc:docMk/>
          <pc:sldMk cId="3261124781" sldId="315"/>
        </pc:sldMkLst>
      </pc:sldChg>
      <pc:sldChg chg="addSp modSp add mod">
        <pc:chgData name="Eli Gnesin" userId="514812df-66a2-4d18-ba8f-a207f6047c52" providerId="ADAL" clId="{7E4941B9-E4A0-450E-A663-B88AF25E4175}" dt="2024-01-18T15:44:16.352" v="3815" actId="1076"/>
        <pc:sldMkLst>
          <pc:docMk/>
          <pc:sldMk cId="3327544955" sldId="315"/>
        </pc:sldMkLst>
        <pc:spChg chg="mod">
          <ac:chgData name="Eli Gnesin" userId="514812df-66a2-4d18-ba8f-a207f6047c52" providerId="ADAL" clId="{7E4941B9-E4A0-450E-A663-B88AF25E4175}" dt="2024-01-17T18:39:14.449" v="1279" actId="20577"/>
          <ac:spMkLst>
            <pc:docMk/>
            <pc:sldMk cId="3327544955" sldId="315"/>
            <ac:spMk id="75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8T15:14:58.886" v="2622" actId="20577"/>
          <ac:spMkLst>
            <pc:docMk/>
            <pc:sldMk cId="3327544955" sldId="315"/>
            <ac:spMk id="754" creationId="{00000000-0000-0000-0000-000000000000}"/>
          </ac:spMkLst>
        </pc:spChg>
        <pc:picChg chg="add mod modCrop">
          <ac:chgData name="Eli Gnesin" userId="514812df-66a2-4d18-ba8f-a207f6047c52" providerId="ADAL" clId="{7E4941B9-E4A0-450E-A663-B88AF25E4175}" dt="2024-01-18T15:44:16.352" v="3815" actId="1076"/>
          <ac:picMkLst>
            <pc:docMk/>
            <pc:sldMk cId="3327544955" sldId="315"/>
            <ac:picMk id="3" creationId="{63CB2B1C-2D1D-458A-04E7-77D8E179571F}"/>
          </ac:picMkLst>
        </pc:picChg>
        <pc:picChg chg="add mod modCrop">
          <ac:chgData name="Eli Gnesin" userId="514812df-66a2-4d18-ba8f-a207f6047c52" providerId="ADAL" clId="{7E4941B9-E4A0-450E-A663-B88AF25E4175}" dt="2024-01-18T15:44:13.541" v="3814" actId="1076"/>
          <ac:picMkLst>
            <pc:docMk/>
            <pc:sldMk cId="3327544955" sldId="315"/>
            <ac:picMk id="5" creationId="{4EE1BFE1-9833-2B03-4907-EDDDA3B80A0A}"/>
          </ac:picMkLst>
        </pc:picChg>
      </pc:sldChg>
      <pc:sldChg chg="modSp add mod ord">
        <pc:chgData name="Eli Gnesin" userId="514812df-66a2-4d18-ba8f-a207f6047c52" providerId="ADAL" clId="{7E4941B9-E4A0-450E-A663-B88AF25E4175}" dt="2024-01-18T15:19:30.142" v="2905" actId="20577"/>
        <pc:sldMkLst>
          <pc:docMk/>
          <pc:sldMk cId="1202327597" sldId="316"/>
        </pc:sldMkLst>
        <pc:spChg chg="mod">
          <ac:chgData name="Eli Gnesin" userId="514812df-66a2-4d18-ba8f-a207f6047c52" providerId="ADAL" clId="{7E4941B9-E4A0-450E-A663-B88AF25E4175}" dt="2024-01-17T18:39:35.844" v="1324" actId="20577"/>
          <ac:spMkLst>
            <pc:docMk/>
            <pc:sldMk cId="1202327597" sldId="316"/>
            <ac:spMk id="75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8T15:19:30.142" v="2905" actId="20577"/>
          <ac:spMkLst>
            <pc:docMk/>
            <pc:sldMk cId="1202327597" sldId="316"/>
            <ac:spMk id="754" creationId="{00000000-0000-0000-0000-000000000000}"/>
          </ac:spMkLst>
        </pc:spChg>
      </pc:sldChg>
      <pc:sldChg chg="new del">
        <pc:chgData name="Eli Gnesin" userId="514812df-66a2-4d18-ba8f-a207f6047c52" providerId="ADAL" clId="{7E4941B9-E4A0-450E-A663-B88AF25E4175}" dt="2024-01-17T18:39:21.521" v="1281" actId="47"/>
        <pc:sldMkLst>
          <pc:docMk/>
          <pc:sldMk cId="2444602829" sldId="316"/>
        </pc:sldMkLst>
      </pc:sldChg>
      <pc:sldChg chg="addSp delSp modSp add mod">
        <pc:chgData name="Eli Gnesin" userId="514812df-66a2-4d18-ba8f-a207f6047c52" providerId="ADAL" clId="{7E4941B9-E4A0-450E-A663-B88AF25E4175}" dt="2024-01-18T15:20:10.581" v="2914" actId="1076"/>
        <pc:sldMkLst>
          <pc:docMk/>
          <pc:sldMk cId="481911257" sldId="317"/>
        </pc:sldMkLst>
        <pc:spChg chg="add mod">
          <ac:chgData name="Eli Gnesin" userId="514812df-66a2-4d18-ba8f-a207f6047c52" providerId="ADAL" clId="{7E4941B9-E4A0-450E-A663-B88AF25E4175}" dt="2024-01-18T15:19:47.634" v="2909" actId="1076"/>
          <ac:spMkLst>
            <pc:docMk/>
            <pc:sldMk cId="481911257" sldId="317"/>
            <ac:spMk id="2" creationId="{D6EE8E64-CD05-DAA8-C16A-40FCFA479634}"/>
          </ac:spMkLst>
        </pc:spChg>
        <pc:spChg chg="mod">
          <ac:chgData name="Eli Gnesin" userId="514812df-66a2-4d18-ba8f-a207f6047c52" providerId="ADAL" clId="{7E4941B9-E4A0-450E-A663-B88AF25E4175}" dt="2024-01-17T18:40:48.375" v="1358" actId="20577"/>
          <ac:spMkLst>
            <pc:docMk/>
            <pc:sldMk cId="481911257" sldId="317"/>
            <ac:spMk id="752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7T19:00:35.881" v="1852" actId="478"/>
          <ac:spMkLst>
            <pc:docMk/>
            <pc:sldMk cId="481911257" sldId="317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19:41.617" v="2907" actId="1076"/>
          <ac:picMkLst>
            <pc:docMk/>
            <pc:sldMk cId="481911257" sldId="317"/>
            <ac:picMk id="4" creationId="{BFA3A2DF-CEC2-23A7-E997-698E7881AB39}"/>
          </ac:picMkLst>
        </pc:picChg>
        <pc:picChg chg="add mod">
          <ac:chgData name="Eli Gnesin" userId="514812df-66a2-4d18-ba8f-a207f6047c52" providerId="ADAL" clId="{7E4941B9-E4A0-450E-A663-B88AF25E4175}" dt="2024-01-18T15:20:10.581" v="2914" actId="1076"/>
          <ac:picMkLst>
            <pc:docMk/>
            <pc:sldMk cId="481911257" sldId="317"/>
            <ac:picMk id="6" creationId="{628E1CDC-1F7C-3D83-BB97-06A923F35BE9}"/>
          </ac:picMkLst>
        </pc:picChg>
      </pc:sldChg>
      <pc:sldChg chg="addSp delSp modSp add mod">
        <pc:chgData name="Eli Gnesin" userId="514812df-66a2-4d18-ba8f-a207f6047c52" providerId="ADAL" clId="{7E4941B9-E4A0-450E-A663-B88AF25E4175}" dt="2024-01-18T15:22:33.047" v="2928" actId="1076"/>
        <pc:sldMkLst>
          <pc:docMk/>
          <pc:sldMk cId="3175904191" sldId="318"/>
        </pc:sldMkLst>
        <pc:spChg chg="add mod">
          <ac:chgData name="Eli Gnesin" userId="514812df-66a2-4d18-ba8f-a207f6047c52" providerId="ADAL" clId="{7E4941B9-E4A0-450E-A663-B88AF25E4175}" dt="2024-01-17T18:41:26.811" v="1394" actId="20577"/>
          <ac:spMkLst>
            <pc:docMk/>
            <pc:sldMk cId="3175904191" sldId="318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7T18:41:01.330" v="1362" actId="478"/>
          <ac:spMkLst>
            <pc:docMk/>
            <pc:sldMk cId="3175904191" sldId="318"/>
            <ac:spMk id="752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8T15:19:34.176" v="2906" actId="478"/>
          <ac:spMkLst>
            <pc:docMk/>
            <pc:sldMk cId="3175904191" sldId="318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2:33.047" v="2928" actId="1076"/>
          <ac:picMkLst>
            <pc:docMk/>
            <pc:sldMk cId="3175904191" sldId="318"/>
            <ac:picMk id="4" creationId="{CA76875C-BD9E-E1CA-51EB-3FF23748E2D6}"/>
          </ac:picMkLst>
        </pc:picChg>
      </pc:sldChg>
      <pc:sldChg chg="new del">
        <pc:chgData name="Eli Gnesin" userId="514812df-66a2-4d18-ba8f-a207f6047c52" providerId="ADAL" clId="{7E4941B9-E4A0-450E-A663-B88AF25E4175}" dt="2024-01-17T18:40:58.291" v="1360" actId="47"/>
        <pc:sldMkLst>
          <pc:docMk/>
          <pc:sldMk cId="3618462888" sldId="318"/>
        </pc:sldMkLst>
      </pc:sldChg>
      <pc:sldChg chg="addSp delSp modSp add mod">
        <pc:chgData name="Eli Gnesin" userId="514812df-66a2-4d18-ba8f-a207f6047c52" providerId="ADAL" clId="{7E4941B9-E4A0-450E-A663-B88AF25E4175}" dt="2024-01-18T15:22:28.843" v="2927" actId="1076"/>
        <pc:sldMkLst>
          <pc:docMk/>
          <pc:sldMk cId="3472205118" sldId="319"/>
        </pc:sldMkLst>
        <pc:spChg chg="mod">
          <ac:chgData name="Eli Gnesin" userId="514812df-66a2-4d18-ba8f-a207f6047c52" providerId="ADAL" clId="{7E4941B9-E4A0-450E-A663-B88AF25E4175}" dt="2024-01-17T18:41:35.626" v="1420" actId="20577"/>
          <ac:spMkLst>
            <pc:docMk/>
            <pc:sldMk cId="3472205118" sldId="319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2:04.629" v="2920" actId="478"/>
          <ac:spMkLst>
            <pc:docMk/>
            <pc:sldMk cId="3472205118" sldId="319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2:28.843" v="2927" actId="1076"/>
          <ac:picMkLst>
            <pc:docMk/>
            <pc:sldMk cId="3472205118" sldId="319"/>
            <ac:picMk id="4" creationId="{341326DA-4A48-B323-4313-B8D8E733424E}"/>
          </ac:picMkLst>
        </pc:picChg>
      </pc:sldChg>
      <pc:sldChg chg="addSp delSp modSp add mod">
        <pc:chgData name="Eli Gnesin" userId="514812df-66a2-4d18-ba8f-a207f6047c52" providerId="ADAL" clId="{7E4941B9-E4A0-450E-A663-B88AF25E4175}" dt="2024-01-18T15:24:52.122" v="2964" actId="1076"/>
        <pc:sldMkLst>
          <pc:docMk/>
          <pc:sldMk cId="1284598084" sldId="320"/>
        </pc:sldMkLst>
        <pc:spChg chg="mod">
          <ac:chgData name="Eli Gnesin" userId="514812df-66a2-4d18-ba8f-a207f6047c52" providerId="ADAL" clId="{7E4941B9-E4A0-450E-A663-B88AF25E4175}" dt="2024-01-17T18:42:41.936" v="1469" actId="20577"/>
          <ac:spMkLst>
            <pc:docMk/>
            <pc:sldMk cId="1284598084" sldId="320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2:55.815" v="2929" actId="478"/>
          <ac:spMkLst>
            <pc:docMk/>
            <pc:sldMk cId="1284598084" sldId="320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4:52.122" v="2964" actId="1076"/>
          <ac:picMkLst>
            <pc:docMk/>
            <pc:sldMk cId="1284598084" sldId="320"/>
            <ac:picMk id="4" creationId="{EA435E84-6664-FB3D-8931-420D8BE10CAE}"/>
          </ac:picMkLst>
        </pc:picChg>
      </pc:sldChg>
      <pc:sldChg chg="new del">
        <pc:chgData name="Eli Gnesin" userId="514812df-66a2-4d18-ba8f-a207f6047c52" providerId="ADAL" clId="{7E4941B9-E4A0-450E-A663-B88AF25E4175}" dt="2024-01-17T18:41:43.039" v="1422" actId="47"/>
        <pc:sldMkLst>
          <pc:docMk/>
          <pc:sldMk cId="2853687646" sldId="320"/>
        </pc:sldMkLst>
      </pc:sldChg>
      <pc:sldChg chg="addSp delSp modSp add mod">
        <pc:chgData name="Eli Gnesin" userId="514812df-66a2-4d18-ba8f-a207f6047c52" providerId="ADAL" clId="{7E4941B9-E4A0-450E-A663-B88AF25E4175}" dt="2024-01-18T15:25:10.984" v="2971" actId="1076"/>
        <pc:sldMkLst>
          <pc:docMk/>
          <pc:sldMk cId="4202659143" sldId="321"/>
        </pc:sldMkLst>
        <pc:spChg chg="mod">
          <ac:chgData name="Eli Gnesin" userId="514812df-66a2-4d18-ba8f-a207f6047c52" providerId="ADAL" clId="{7E4941B9-E4A0-450E-A663-B88AF25E4175}" dt="2024-01-17T18:42:49.515" v="1489" actId="20577"/>
          <ac:spMkLst>
            <pc:docMk/>
            <pc:sldMk cId="4202659143" sldId="321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4:56.087" v="2965" actId="478"/>
          <ac:spMkLst>
            <pc:docMk/>
            <pc:sldMk cId="4202659143" sldId="321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5:10.984" v="2971" actId="1076"/>
          <ac:picMkLst>
            <pc:docMk/>
            <pc:sldMk cId="4202659143" sldId="321"/>
            <ac:picMk id="4" creationId="{45EC8013-5D03-DA5F-FA35-98B289FBA3A0}"/>
          </ac:picMkLst>
        </pc:picChg>
      </pc:sldChg>
      <pc:sldChg chg="addSp delSp modSp add mod">
        <pc:chgData name="Eli Gnesin" userId="514812df-66a2-4d18-ba8f-a207f6047c52" providerId="ADAL" clId="{7E4941B9-E4A0-450E-A663-B88AF25E4175}" dt="2024-01-18T15:25:49.461" v="2978" actId="1076"/>
        <pc:sldMkLst>
          <pc:docMk/>
          <pc:sldMk cId="3297984773" sldId="322"/>
        </pc:sldMkLst>
        <pc:spChg chg="mod">
          <ac:chgData name="Eli Gnesin" userId="514812df-66a2-4d18-ba8f-a207f6047c52" providerId="ADAL" clId="{7E4941B9-E4A0-450E-A663-B88AF25E4175}" dt="2024-01-17T18:43:07.159" v="1519" actId="20577"/>
          <ac:spMkLst>
            <pc:docMk/>
            <pc:sldMk cId="3297984773" sldId="322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5:37.166" v="2972" actId="478"/>
          <ac:spMkLst>
            <pc:docMk/>
            <pc:sldMk cId="3297984773" sldId="322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5:49.461" v="2978" actId="1076"/>
          <ac:picMkLst>
            <pc:docMk/>
            <pc:sldMk cId="3297984773" sldId="322"/>
            <ac:picMk id="4" creationId="{90508D4F-DB14-544E-91E2-20DF2BD1463C}"/>
          </ac:picMkLst>
        </pc:picChg>
      </pc:sldChg>
      <pc:sldChg chg="modSp add mod">
        <pc:chgData name="Eli Gnesin" userId="514812df-66a2-4d18-ba8f-a207f6047c52" providerId="ADAL" clId="{7E4941B9-E4A0-450E-A663-B88AF25E4175}" dt="2024-01-18T15:29:22.169" v="3219" actId="20577"/>
        <pc:sldMkLst>
          <pc:docMk/>
          <pc:sldMk cId="3903047456" sldId="323"/>
        </pc:sldMkLst>
        <pc:spChg chg="mod">
          <ac:chgData name="Eli Gnesin" userId="514812df-66a2-4d18-ba8f-a207f6047c52" providerId="ADAL" clId="{7E4941B9-E4A0-450E-A663-B88AF25E4175}" dt="2024-01-17T18:43:22.685" v="1548" actId="20577"/>
          <ac:spMkLst>
            <pc:docMk/>
            <pc:sldMk cId="3903047456" sldId="323"/>
            <ac:spMk id="3" creationId="{59CC9FA4-0214-E6DA-40BE-FCE7AAFB040D}"/>
          </ac:spMkLst>
        </pc:spChg>
        <pc:spChg chg="mod">
          <ac:chgData name="Eli Gnesin" userId="514812df-66a2-4d18-ba8f-a207f6047c52" providerId="ADAL" clId="{7E4941B9-E4A0-450E-A663-B88AF25E4175}" dt="2024-01-18T15:29:22.169" v="3219" actId="20577"/>
          <ac:spMkLst>
            <pc:docMk/>
            <pc:sldMk cId="3903047456" sldId="323"/>
            <ac:spMk id="754" creationId="{00000000-0000-0000-0000-000000000000}"/>
          </ac:spMkLst>
        </pc:spChg>
      </pc:sldChg>
      <pc:sldChg chg="new del">
        <pc:chgData name="Eli Gnesin" userId="514812df-66a2-4d18-ba8f-a207f6047c52" providerId="ADAL" clId="{7E4941B9-E4A0-450E-A663-B88AF25E4175}" dt="2024-01-17T18:43:16.814" v="1521" actId="47"/>
        <pc:sldMkLst>
          <pc:docMk/>
          <pc:sldMk cId="4032315479" sldId="323"/>
        </pc:sldMkLst>
      </pc:sldChg>
      <pc:sldChg chg="modSp new del mod">
        <pc:chgData name="Eli Gnesin" userId="514812df-66a2-4d18-ba8f-a207f6047c52" providerId="ADAL" clId="{7E4941B9-E4A0-450E-A663-B88AF25E4175}" dt="2024-01-17T18:43:34.892" v="1561" actId="47"/>
        <pc:sldMkLst>
          <pc:docMk/>
          <pc:sldMk cId="1651284329" sldId="324"/>
        </pc:sldMkLst>
        <pc:spChg chg="mod">
          <ac:chgData name="Eli Gnesin" userId="514812df-66a2-4d18-ba8f-a207f6047c52" providerId="ADAL" clId="{7E4941B9-E4A0-450E-A663-B88AF25E4175}" dt="2024-01-17T18:43:33.771" v="1560" actId="20577"/>
          <ac:spMkLst>
            <pc:docMk/>
            <pc:sldMk cId="1651284329" sldId="324"/>
            <ac:spMk id="4" creationId="{C9F68FE8-DCDE-3F8A-3494-246D4529BEF3}"/>
          </ac:spMkLst>
        </pc:spChg>
      </pc:sldChg>
      <pc:sldChg chg="addSp delSp modSp add mod">
        <pc:chgData name="Eli Gnesin" userId="514812df-66a2-4d18-ba8f-a207f6047c52" providerId="ADAL" clId="{7E4941B9-E4A0-450E-A663-B88AF25E4175}" dt="2024-01-18T15:43:12.092" v="3805" actId="20577"/>
        <pc:sldMkLst>
          <pc:docMk/>
          <pc:sldMk cId="2565825216" sldId="324"/>
        </pc:sldMkLst>
        <pc:spChg chg="add del mod">
          <ac:chgData name="Eli Gnesin" userId="514812df-66a2-4d18-ba8f-a207f6047c52" providerId="ADAL" clId="{7E4941B9-E4A0-450E-A663-B88AF25E4175}" dt="2024-01-18T15:42:33.074" v="3745" actId="478"/>
          <ac:spMkLst>
            <pc:docMk/>
            <pc:sldMk cId="2565825216" sldId="324"/>
            <ac:spMk id="3" creationId="{1A82D7ED-3266-DECE-8BD6-3B08D571224B}"/>
          </ac:spMkLst>
        </pc:spChg>
        <pc:spChg chg="del">
          <ac:chgData name="Eli Gnesin" userId="514812df-66a2-4d18-ba8f-a207f6047c52" providerId="ADAL" clId="{7E4941B9-E4A0-450E-A663-B88AF25E4175}" dt="2024-01-17T18:43:39.272" v="1563" actId="478"/>
          <ac:spMkLst>
            <pc:docMk/>
            <pc:sldMk cId="2565825216" sldId="324"/>
            <ac:spMk id="3" creationId="{59CC9FA4-0214-E6DA-40BE-FCE7AAFB040D}"/>
          </ac:spMkLst>
        </pc:spChg>
        <pc:spChg chg="add mod">
          <ac:chgData name="Eli Gnesin" userId="514812df-66a2-4d18-ba8f-a207f6047c52" providerId="ADAL" clId="{7E4941B9-E4A0-450E-A663-B88AF25E4175}" dt="2024-01-17T18:43:48.479" v="1599" actId="20577"/>
          <ac:spMkLst>
            <pc:docMk/>
            <pc:sldMk cId="2565825216" sldId="324"/>
            <ac:spMk id="4" creationId="{2274C30D-EDDE-6739-51F6-30F6C0365D0E}"/>
          </ac:spMkLst>
        </pc:spChg>
        <pc:spChg chg="add del mod">
          <ac:chgData name="Eli Gnesin" userId="514812df-66a2-4d18-ba8f-a207f6047c52" providerId="ADAL" clId="{7E4941B9-E4A0-450E-A663-B88AF25E4175}" dt="2024-01-18T15:43:12.092" v="3805" actId="20577"/>
          <ac:spMkLst>
            <pc:docMk/>
            <pc:sldMk cId="2565825216" sldId="324"/>
            <ac:spMk id="754" creationId="{00000000-0000-0000-0000-000000000000}"/>
          </ac:spMkLst>
        </pc:spChg>
      </pc:sldChg>
      <pc:sldChg chg="addSp delSp modSp add mod">
        <pc:chgData name="Eli Gnesin" userId="514812df-66a2-4d18-ba8f-a207f6047c52" providerId="ADAL" clId="{7E4941B9-E4A0-450E-A663-B88AF25E4175}" dt="2024-01-18T15:24:02.433" v="2959" actId="1076"/>
        <pc:sldMkLst>
          <pc:docMk/>
          <pc:sldMk cId="3245890160" sldId="325"/>
        </pc:sldMkLst>
        <pc:spChg chg="mod">
          <ac:chgData name="Eli Gnesin" userId="514812df-66a2-4d18-ba8f-a207f6047c52" providerId="ADAL" clId="{7E4941B9-E4A0-450E-A663-B88AF25E4175}" dt="2024-01-18T15:23:12.624" v="2951" actId="20577"/>
          <ac:spMkLst>
            <pc:docMk/>
            <pc:sldMk cId="3245890160" sldId="325"/>
            <ac:spMk id="3" creationId="{59CC9FA4-0214-E6DA-40BE-FCE7AAFB040D}"/>
          </ac:spMkLst>
        </pc:spChg>
        <pc:picChg chg="del">
          <ac:chgData name="Eli Gnesin" userId="514812df-66a2-4d18-ba8f-a207f6047c52" providerId="ADAL" clId="{7E4941B9-E4A0-450E-A663-B88AF25E4175}" dt="2024-01-18T15:23:13.954" v="2952" actId="478"/>
          <ac:picMkLst>
            <pc:docMk/>
            <pc:sldMk cId="3245890160" sldId="325"/>
            <ac:picMk id="4" creationId="{341326DA-4A48-B323-4313-B8D8E733424E}"/>
          </ac:picMkLst>
        </pc:picChg>
        <pc:picChg chg="add mod">
          <ac:chgData name="Eli Gnesin" userId="514812df-66a2-4d18-ba8f-a207f6047c52" providerId="ADAL" clId="{7E4941B9-E4A0-450E-A663-B88AF25E4175}" dt="2024-01-18T15:24:02.433" v="2959" actId="1076"/>
          <ac:picMkLst>
            <pc:docMk/>
            <pc:sldMk cId="3245890160" sldId="325"/>
            <ac:picMk id="5" creationId="{453705AA-CAF8-9C47-05B0-18638AB09BF3}"/>
          </ac:picMkLst>
        </pc:picChg>
      </pc:sldChg>
      <pc:sldMasterChg chg="addSldLayout delSldLayout">
        <pc:chgData name="Eli Gnesin" userId="514812df-66a2-4d18-ba8f-a207f6047c52" providerId="ADAL" clId="{7E4941B9-E4A0-450E-A663-B88AF25E4175}" dt="2024-01-17T18:44:36.009" v="1630" actId="47"/>
        <pc:sldMasterMkLst>
          <pc:docMk/>
          <pc:sldMasterMk cId="0" sldId="2147483681"/>
        </pc:sldMasterMkLst>
        <pc:sldLayoutChg chg="del">
          <pc:chgData name="Eli Gnesin" userId="514812df-66a2-4d18-ba8f-a207f6047c52" providerId="ADAL" clId="{7E4941B9-E4A0-450E-A663-B88AF25E4175}" dt="2024-01-16T13:56:58.034" v="844" actId="47"/>
          <pc:sldLayoutMkLst>
            <pc:docMk/>
            <pc:sldMasterMk cId="0" sldId="2147483681"/>
            <pc:sldLayoutMk cId="0" sldId="2147483649"/>
          </pc:sldLayoutMkLst>
        </pc:sldLayoutChg>
        <pc:sldLayoutChg chg="del">
          <pc:chgData name="Eli Gnesin" userId="514812df-66a2-4d18-ba8f-a207f6047c52" providerId="ADAL" clId="{7E4941B9-E4A0-450E-A663-B88AF25E4175}" dt="2024-01-16T14:00:05.170" v="886" actId="47"/>
          <pc:sldLayoutMkLst>
            <pc:docMk/>
            <pc:sldMasterMk cId="0" sldId="2147483681"/>
            <pc:sldLayoutMk cId="0" sldId="2147483650"/>
          </pc:sldLayoutMkLst>
        </pc:sldLayoutChg>
        <pc:sldLayoutChg chg="add del">
          <pc:chgData name="Eli Gnesin" userId="514812df-66a2-4d18-ba8f-a207f6047c52" providerId="ADAL" clId="{7E4941B9-E4A0-450E-A663-B88AF25E4175}" dt="2024-01-17T18:44:27.438" v="162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Eli Gnesin" userId="514812df-66a2-4d18-ba8f-a207f6047c52" providerId="ADAL" clId="{7E4941B9-E4A0-450E-A663-B88AF25E4175}" dt="2024-01-17T18:44:26.017" v="1626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Eli Gnesin" userId="514812df-66a2-4d18-ba8f-a207f6047c52" providerId="ADAL" clId="{7E4941B9-E4A0-450E-A663-B88AF25E4175}" dt="2024-01-17T18:43:52.317" v="1601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Eli Gnesin" userId="514812df-66a2-4d18-ba8f-a207f6047c52" providerId="ADAL" clId="{7E4941B9-E4A0-450E-A663-B88AF25E4175}" dt="2024-01-16T13:56:56.067" v="843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Eli Gnesin" userId="514812df-66a2-4d18-ba8f-a207f6047c52" providerId="ADAL" clId="{7E4941B9-E4A0-450E-A663-B88AF25E4175}" dt="2024-01-17T18:43:58.209" v="1607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Eli Gnesin" userId="514812df-66a2-4d18-ba8f-a207f6047c52" providerId="ADAL" clId="{7E4941B9-E4A0-450E-A663-B88AF25E4175}" dt="2024-01-17T18:44:00.334" v="1609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Eli Gnesin" userId="514812df-66a2-4d18-ba8f-a207f6047c52" providerId="ADAL" clId="{7E4941B9-E4A0-450E-A663-B88AF25E4175}" dt="2024-01-17T18:37:43.250" v="891" actId="47"/>
          <pc:sldLayoutMkLst>
            <pc:docMk/>
            <pc:sldMasterMk cId="0" sldId="2147483681"/>
            <pc:sldLayoutMk cId="0" sldId="2147483659"/>
          </pc:sldLayoutMkLst>
        </pc:sldLayoutChg>
        <pc:sldLayoutChg chg="del">
          <pc:chgData name="Eli Gnesin" userId="514812df-66a2-4d18-ba8f-a207f6047c52" providerId="ADAL" clId="{7E4941B9-E4A0-450E-A663-B88AF25E4175}" dt="2024-01-17T18:44:30.486" v="1628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Eli Gnesin" userId="514812df-66a2-4d18-ba8f-a207f6047c52" providerId="ADAL" clId="{7E4941B9-E4A0-450E-A663-B88AF25E4175}" dt="2024-01-17T18:44:23.251" v="1623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Eli Gnesin" userId="514812df-66a2-4d18-ba8f-a207f6047c52" providerId="ADAL" clId="{7E4941B9-E4A0-450E-A663-B88AF25E4175}" dt="2024-01-17T18:44:24.970" v="162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Eli Gnesin" userId="514812df-66a2-4d18-ba8f-a207f6047c52" providerId="ADAL" clId="{7E4941B9-E4A0-450E-A663-B88AF25E4175}" dt="2024-01-17T18:43:57.037" v="160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Eli Gnesin" userId="514812df-66a2-4d18-ba8f-a207f6047c52" providerId="ADAL" clId="{7E4941B9-E4A0-450E-A663-B88AF25E4175}" dt="2024-01-17T18:43:59.302" v="1608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Eli Gnesin" userId="514812df-66a2-4d18-ba8f-a207f6047c52" providerId="ADAL" clId="{7E4941B9-E4A0-450E-A663-B88AF25E4175}" dt="2024-01-17T18:44:04.079" v="1612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Eli Gnesin" userId="514812df-66a2-4d18-ba8f-a207f6047c52" providerId="ADAL" clId="{7E4941B9-E4A0-450E-A663-B88AF25E4175}" dt="2024-01-17T18:44:05.079" v="1613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Eli Gnesin" userId="514812df-66a2-4d18-ba8f-a207f6047c52" providerId="ADAL" clId="{7E4941B9-E4A0-450E-A663-B88AF25E4175}" dt="2024-01-17T18:44:07.063" v="1614" actId="47"/>
          <pc:sldLayoutMkLst>
            <pc:docMk/>
            <pc:sldMasterMk cId="0" sldId="2147483681"/>
            <pc:sldLayoutMk cId="0" sldId="2147483667"/>
          </pc:sldLayoutMkLst>
        </pc:sldLayoutChg>
        <pc:sldLayoutChg chg="add del">
          <pc:chgData name="Eli Gnesin" userId="514812df-66a2-4d18-ba8f-a207f6047c52" providerId="ADAL" clId="{7E4941B9-E4A0-450E-A663-B88AF25E4175}" dt="2024-01-17T18:44:31.783" v="1629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Eli Gnesin" userId="514812df-66a2-4d18-ba8f-a207f6047c52" providerId="ADAL" clId="{7E4941B9-E4A0-450E-A663-B88AF25E4175}" dt="2024-01-17T18:43:52.988" v="1602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Eli Gnesin" userId="514812df-66a2-4d18-ba8f-a207f6047c52" providerId="ADAL" clId="{7E4941B9-E4A0-450E-A663-B88AF25E4175}" dt="2024-01-17T18:43:53.582" v="1603" actId="47"/>
          <pc:sldLayoutMkLst>
            <pc:docMk/>
            <pc:sldMasterMk cId="0" sldId="2147483681"/>
            <pc:sldLayoutMk cId="0" sldId="2147483671"/>
          </pc:sldLayoutMkLst>
        </pc:sldLayoutChg>
        <pc:sldLayoutChg chg="del">
          <pc:chgData name="Eli Gnesin" userId="514812df-66a2-4d18-ba8f-a207f6047c52" providerId="ADAL" clId="{7E4941B9-E4A0-450E-A663-B88AF25E4175}" dt="2024-01-17T18:43:54.192" v="1604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Eli Gnesin" userId="514812df-66a2-4d18-ba8f-a207f6047c52" providerId="ADAL" clId="{7E4941B9-E4A0-450E-A663-B88AF25E4175}" dt="2024-01-17T18:43:54.785" v="1605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Eli Gnesin" userId="514812df-66a2-4d18-ba8f-a207f6047c52" providerId="ADAL" clId="{7E4941B9-E4A0-450E-A663-B88AF25E4175}" dt="2024-01-17T18:44:01.240" v="1610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Eli Gnesin" userId="514812df-66a2-4d18-ba8f-a207f6047c52" providerId="ADAL" clId="{7E4941B9-E4A0-450E-A663-B88AF25E4175}" dt="2024-01-17T18:44:03.059" v="1611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Eli Gnesin" userId="514812df-66a2-4d18-ba8f-a207f6047c52" providerId="ADAL" clId="{7E4941B9-E4A0-450E-A663-B88AF25E4175}" dt="2024-01-17T18:44:36.009" v="1630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SldLayout modSldLayout">
        <pc:chgData name="Eli Gnesin" userId="514812df-66a2-4d18-ba8f-a207f6047c52" providerId="ADAL" clId="{7E4941B9-E4A0-450E-A663-B88AF25E4175}" dt="2024-01-16T14:00:13.181" v="889"/>
        <pc:sldMasterMkLst>
          <pc:docMk/>
          <pc:sldMasterMk cId="0" sldId="2147483682"/>
        </pc:sldMasterMkLst>
        <pc:sldLayoutChg chg="del">
          <pc:chgData name="Eli Gnesin" userId="514812df-66a2-4d18-ba8f-a207f6047c52" providerId="ADAL" clId="{7E4941B9-E4A0-450E-A663-B88AF25E4175}" dt="2024-01-16T14:00:04.144" v="885" actId="47"/>
          <pc:sldLayoutMkLst>
            <pc:docMk/>
            <pc:sldMasterMk cId="0" sldId="2147483682"/>
            <pc:sldLayoutMk cId="0" sldId="2147483680"/>
          </pc:sldLayoutMkLst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547055095" sldId="2147483683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547055095" sldId="2147483683"/>
              <ac:grpSpMk id="12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547055095" sldId="2147483683"/>
              <ac:picMk id="9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188806811" sldId="2147483684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188806811" sldId="2147483684"/>
              <ac:grpSpMk id="224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258260581" sldId="2147483685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258260581" sldId="2147483685"/>
              <ac:grpSpMk id="449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7219894" sldId="2147483687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7219894" sldId="2147483687"/>
              <ac:grpSpMk id="421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976560760" sldId="2147483688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976560760" sldId="2147483688"/>
              <ac:grpSpMk id="47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161922400" sldId="2147483689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161922400" sldId="2147483689"/>
              <ac:grpSpMk id="507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754103976" sldId="2147483690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754103976" sldId="2147483690"/>
              <ac:grpSpMk id="541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238441493" sldId="2147483691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238441493" sldId="2147483691"/>
              <ac:grpSpMk id="117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1238441493" sldId="2147483691"/>
              <ac:picMk id="115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90169807" sldId="2147483692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90169807" sldId="2147483692"/>
              <ac:grpSpMk id="282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290169807" sldId="2147483692"/>
              <ac:picMk id="279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799273158" sldId="2147483694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799273158" sldId="2147483694"/>
              <ac:grpSpMk id="303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93399948" sldId="2147483695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93399948" sldId="2147483695"/>
              <ac:grpSpMk id="176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93399948" sldId="2147483695"/>
              <ac:picMk id="173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16020287" sldId="2147483696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16020287" sldId="2147483696"/>
              <ac:grpSpMk id="558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316020287" sldId="2147483696"/>
              <ac:picMk id="551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197572067" sldId="2147483697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197572067" sldId="2147483697"/>
              <ac:grpSpMk id="596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645361314" sldId="2147483698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645361314" sldId="2147483698"/>
              <ac:grpSpMk id="328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573235513" sldId="2147483699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573235513" sldId="2147483699"/>
              <ac:grpSpMk id="35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956964582" sldId="2147483700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956964582" sldId="2147483700"/>
              <ac:grpSpMk id="37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10205222" sldId="2147483701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10205222" sldId="2147483701"/>
              <ac:grpSpMk id="237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293773374" sldId="2147483702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293773374" sldId="2147483702"/>
              <ac:grpSpMk id="25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970442377" sldId="2147483703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970442377" sldId="2147483703"/>
              <ac:grpSpMk id="269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158251354" sldId="2147483704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158251354" sldId="2147483704"/>
              <ac:grpSpMk id="106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12285595" sldId="2147483705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12285595" sldId="2147483705"/>
              <ac:grpSpMk id="91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839316470" sldId="2147483706"/>
          </pc:sldLayoutMkLst>
          <pc:spChg chg="add del">
            <ac:chgData name="Eli Gnesin" userId="514812df-66a2-4d18-ba8f-a207f6047c52" providerId="ADAL" clId="{7E4941B9-E4A0-450E-A663-B88AF25E4175}" dt="2024-01-16T14:00:13.181" v="889"/>
            <ac:spMkLst>
              <pc:docMk/>
              <pc:sldMasterMk cId="0" sldId="2147483682"/>
              <pc:sldLayoutMk cId="839316470" sldId="2147483706"/>
              <ac:spMk id="611" creationId="{00000000-0000-0000-0000-000000000000}"/>
            </ac:spMkLst>
          </pc:spChg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839316470" sldId="2147483706"/>
              <ac:grpSpMk id="612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839316470" sldId="2147483706"/>
              <ac:picMk id="608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034515102" sldId="2147483707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034515102" sldId="2147483707"/>
              <ac:grpSpMk id="395" creationId="{00000000-0000-0000-0000-000000000000}"/>
            </ac:grpSpMkLst>
          </pc:grpChg>
        </pc:sldLayoutChg>
      </pc:sldMasterChg>
    </pc:docChg>
  </pc:docChgLst>
  <pc:docChgLst>
    <pc:chgData name="Eli Gnesin" userId="514812df-66a2-4d18-ba8f-a207f6047c52" providerId="ADAL" clId="{D821A2F2-94C7-4262-8F5C-E0836614E35D}"/>
    <pc:docChg chg="modSld">
      <pc:chgData name="Eli Gnesin" userId="514812df-66a2-4d18-ba8f-a207f6047c52" providerId="ADAL" clId="{D821A2F2-94C7-4262-8F5C-E0836614E35D}" dt="2024-02-28T19:31:31.853" v="0" actId="729"/>
      <pc:docMkLst>
        <pc:docMk/>
      </pc:docMkLst>
      <pc:sldChg chg="mod modShow">
        <pc:chgData name="Eli Gnesin" userId="514812df-66a2-4d18-ba8f-a207f6047c52" providerId="ADAL" clId="{D821A2F2-94C7-4262-8F5C-E0836614E35D}" dt="2024-02-28T19:31:31.853" v="0" actId="729"/>
        <pc:sldMkLst>
          <pc:docMk/>
          <pc:sldMk cId="1202327597" sldId="316"/>
        </pc:sldMkLst>
      </pc:sldChg>
    </pc:docChg>
  </pc:docChgLst>
  <pc:docChgLst>
    <pc:chgData name="Eli Gnesin" userId="514812df-66a2-4d18-ba8f-a207f6047c52" providerId="ADAL" clId="{D4C3B6F0-D869-4F0F-82D3-DDC5D8106A50}"/>
    <pc:docChg chg="undo custSel addSld delSld modSld">
      <pc:chgData name="Eli Gnesin" userId="514812df-66a2-4d18-ba8f-a207f6047c52" providerId="ADAL" clId="{D4C3B6F0-D869-4F0F-82D3-DDC5D8106A50}" dt="2024-04-03T14:42:59.252" v="851" actId="20577"/>
      <pc:docMkLst>
        <pc:docMk/>
      </pc:docMkLst>
      <pc:sldChg chg="modSp mod">
        <pc:chgData name="Eli Gnesin" userId="514812df-66a2-4d18-ba8f-a207f6047c52" providerId="ADAL" clId="{D4C3B6F0-D869-4F0F-82D3-DDC5D8106A50}" dt="2024-04-01T14:50:54.872" v="26"/>
        <pc:sldMkLst>
          <pc:docMk/>
          <pc:sldMk cId="1418883983" sldId="313"/>
        </pc:sldMkLst>
        <pc:spChg chg="mod">
          <ac:chgData name="Eli Gnesin" userId="514812df-66a2-4d18-ba8f-a207f6047c52" providerId="ADAL" clId="{D4C3B6F0-D869-4F0F-82D3-DDC5D8106A50}" dt="2024-04-01T14:50:54.872" v="26"/>
          <ac:spMkLst>
            <pc:docMk/>
            <pc:sldMk cId="1418883983" sldId="313"/>
            <ac:spMk id="2" creationId="{404EE37A-A380-B735-A18C-6ECE612EE100}"/>
          </ac:spMkLst>
        </pc:spChg>
      </pc:sldChg>
      <pc:sldChg chg="modSp mod">
        <pc:chgData name="Eli Gnesin" userId="514812df-66a2-4d18-ba8f-a207f6047c52" providerId="ADAL" clId="{D4C3B6F0-D869-4F0F-82D3-DDC5D8106A50}" dt="2024-04-01T15:06:55.804" v="295" actId="20577"/>
        <pc:sldMkLst>
          <pc:docMk/>
          <pc:sldMk cId="3327544955" sldId="315"/>
        </pc:sldMkLst>
        <pc:spChg chg="mod">
          <ac:chgData name="Eli Gnesin" userId="514812df-66a2-4d18-ba8f-a207f6047c52" providerId="ADAL" clId="{D4C3B6F0-D869-4F0F-82D3-DDC5D8106A50}" dt="2024-04-01T15:06:55.804" v="295" actId="20577"/>
          <ac:spMkLst>
            <pc:docMk/>
            <pc:sldMk cId="3327544955" sldId="315"/>
            <ac:spMk id="754" creationId="{00000000-0000-0000-0000-000000000000}"/>
          </ac:spMkLst>
        </pc:spChg>
      </pc:sldChg>
      <pc:sldChg chg="addSp delSp modSp mod">
        <pc:chgData name="Eli Gnesin" userId="514812df-66a2-4d18-ba8f-a207f6047c52" providerId="ADAL" clId="{D4C3B6F0-D869-4F0F-82D3-DDC5D8106A50}" dt="2024-04-03T14:20:48.696" v="734" actId="1076"/>
        <pc:sldMkLst>
          <pc:docMk/>
          <pc:sldMk cId="481911257" sldId="317"/>
        </pc:sldMkLst>
        <pc:spChg chg="del mod">
          <ac:chgData name="Eli Gnesin" userId="514812df-66a2-4d18-ba8f-a207f6047c52" providerId="ADAL" clId="{D4C3B6F0-D869-4F0F-82D3-DDC5D8106A50}" dt="2024-04-01T14:50:40.991" v="1" actId="478"/>
          <ac:spMkLst>
            <pc:docMk/>
            <pc:sldMk cId="481911257" sldId="317"/>
            <ac:spMk id="2" creationId="{D6EE8E64-CD05-DAA8-C16A-40FCFA479634}"/>
          </ac:spMkLst>
        </pc:spChg>
        <pc:picChg chg="add mod">
          <ac:chgData name="Eli Gnesin" userId="514812df-66a2-4d18-ba8f-a207f6047c52" providerId="ADAL" clId="{D4C3B6F0-D869-4F0F-82D3-DDC5D8106A50}" dt="2024-04-03T14:20:48.696" v="734" actId="1076"/>
          <ac:picMkLst>
            <pc:docMk/>
            <pc:sldMk cId="481911257" sldId="317"/>
            <ac:picMk id="3" creationId="{E13B56D9-B0C2-E7E6-1692-97682889C72A}"/>
          </ac:picMkLst>
        </pc:picChg>
        <pc:picChg chg="mod">
          <ac:chgData name="Eli Gnesin" userId="514812df-66a2-4d18-ba8f-a207f6047c52" providerId="ADAL" clId="{D4C3B6F0-D869-4F0F-82D3-DDC5D8106A50}" dt="2024-04-01T14:57:52.254" v="208" actId="1076"/>
          <ac:picMkLst>
            <pc:docMk/>
            <pc:sldMk cId="481911257" sldId="317"/>
            <ac:picMk id="4" creationId="{BFA3A2DF-CEC2-23A7-E997-698E7881AB39}"/>
          </ac:picMkLst>
        </pc:picChg>
        <pc:picChg chg="del mod">
          <ac:chgData name="Eli Gnesin" userId="514812df-66a2-4d18-ba8f-a207f6047c52" providerId="ADAL" clId="{D4C3B6F0-D869-4F0F-82D3-DDC5D8106A50}" dt="2024-04-03T14:20:31.775" v="727" actId="478"/>
          <ac:picMkLst>
            <pc:docMk/>
            <pc:sldMk cId="481911257" sldId="317"/>
            <ac:picMk id="6" creationId="{628E1CDC-1F7C-3D83-BB97-06A923F35BE9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3:42.013" v="780" actId="164"/>
        <pc:sldMkLst>
          <pc:docMk/>
          <pc:sldMk cId="3175904191" sldId="318"/>
        </pc:sldMkLst>
        <pc:spChg chg="mod">
          <ac:chgData name="Eli Gnesin" userId="514812df-66a2-4d18-ba8f-a207f6047c52" providerId="ADAL" clId="{D4C3B6F0-D869-4F0F-82D3-DDC5D8106A50}" dt="2024-04-01T14:55:48.237" v="174" actId="20577"/>
          <ac:spMkLst>
            <pc:docMk/>
            <pc:sldMk cId="3175904191" sldId="318"/>
            <ac:spMk id="3" creationId="{59CC9FA4-0214-E6DA-40BE-FCE7AAFB040D}"/>
          </ac:spMkLst>
        </pc:spChg>
        <pc:spChg chg="add mod ord">
          <ac:chgData name="Eli Gnesin" userId="514812df-66a2-4d18-ba8f-a207f6047c52" providerId="ADAL" clId="{D4C3B6F0-D869-4F0F-82D3-DDC5D8106A50}" dt="2024-04-01T15:04:27.529" v="285" actId="164"/>
          <ac:spMkLst>
            <pc:docMk/>
            <pc:sldMk cId="3175904191" sldId="318"/>
            <ac:spMk id="10" creationId="{FF26500E-927D-3868-40BE-9AD72C83215C}"/>
          </ac:spMkLst>
        </pc:spChg>
        <pc:spChg chg="add mod ord">
          <ac:chgData name="Eli Gnesin" userId="514812df-66a2-4d18-ba8f-a207f6047c52" providerId="ADAL" clId="{D4C3B6F0-D869-4F0F-82D3-DDC5D8106A50}" dt="2024-04-03T14:23:42.013" v="780" actId="164"/>
          <ac:spMkLst>
            <pc:docMk/>
            <pc:sldMk cId="3175904191" sldId="318"/>
            <ac:spMk id="15" creationId="{C5B80990-03E5-919A-F9C1-05703749A956}"/>
          </ac:spMkLst>
        </pc:spChg>
        <pc:grpChg chg="add del mod">
          <ac:chgData name="Eli Gnesin" userId="514812df-66a2-4d18-ba8f-a207f6047c52" providerId="ADAL" clId="{D4C3B6F0-D869-4F0F-82D3-DDC5D8106A50}" dt="2024-04-03T14:21:40.379" v="753" actId="478"/>
          <ac:grpSpMkLst>
            <pc:docMk/>
            <pc:sldMk cId="3175904191" sldId="318"/>
            <ac:grpSpMk id="11" creationId="{CD3BCBF3-189C-0911-058F-43CBEFD453A1}"/>
          </ac:grpSpMkLst>
        </pc:grpChg>
        <pc:grpChg chg="add mod">
          <ac:chgData name="Eli Gnesin" userId="514812df-66a2-4d18-ba8f-a207f6047c52" providerId="ADAL" clId="{D4C3B6F0-D869-4F0F-82D3-DDC5D8106A50}" dt="2024-04-03T14:23:42.013" v="780" actId="164"/>
          <ac:grpSpMkLst>
            <pc:docMk/>
            <pc:sldMk cId="3175904191" sldId="318"/>
            <ac:grpSpMk id="16" creationId="{CAFFD00B-CD26-0766-FE74-9F8ABD8B76D7}"/>
          </ac:grpSpMkLst>
        </pc:grpChg>
        <pc:picChg chg="add del mod">
          <ac:chgData name="Eli Gnesin" userId="514812df-66a2-4d18-ba8f-a207f6047c52" providerId="ADAL" clId="{D4C3B6F0-D869-4F0F-82D3-DDC5D8106A50}" dt="2024-04-03T14:21:30.195" v="752" actId="478"/>
          <ac:picMkLst>
            <pc:docMk/>
            <pc:sldMk cId="3175904191" sldId="318"/>
            <ac:picMk id="4" creationId="{71784BC3-1D18-1665-9CE3-C90F50F98F92}"/>
          </ac:picMkLst>
        </pc:picChg>
        <pc:picChg chg="del">
          <ac:chgData name="Eli Gnesin" userId="514812df-66a2-4d18-ba8f-a207f6047c52" providerId="ADAL" clId="{D4C3B6F0-D869-4F0F-82D3-DDC5D8106A50}" dt="2024-04-01T14:55:50.050" v="175" actId="478"/>
          <ac:picMkLst>
            <pc:docMk/>
            <pc:sldMk cId="3175904191" sldId="318"/>
            <ac:picMk id="4" creationId="{CA76875C-BD9E-E1CA-51EB-3FF23748E2D6}"/>
          </ac:picMkLst>
        </pc:picChg>
        <pc:picChg chg="add mod">
          <ac:chgData name="Eli Gnesin" userId="514812df-66a2-4d18-ba8f-a207f6047c52" providerId="ADAL" clId="{D4C3B6F0-D869-4F0F-82D3-DDC5D8106A50}" dt="2024-04-01T15:04:27.529" v="285" actId="164"/>
          <ac:picMkLst>
            <pc:docMk/>
            <pc:sldMk cId="3175904191" sldId="318"/>
            <ac:picMk id="5" creationId="{E4A748D8-0F1F-0B64-B1D2-44F10EF9CF6F}"/>
          </ac:picMkLst>
        </pc:picChg>
        <pc:picChg chg="add mod ord">
          <ac:chgData name="Eli Gnesin" userId="514812df-66a2-4d18-ba8f-a207f6047c52" providerId="ADAL" clId="{D4C3B6F0-D869-4F0F-82D3-DDC5D8106A50}" dt="2024-04-03T14:21:27.773" v="751" actId="171"/>
          <ac:picMkLst>
            <pc:docMk/>
            <pc:sldMk cId="3175904191" sldId="318"/>
            <ac:picMk id="6" creationId="{047CF37F-0DA6-4267-E08A-3118C1B68A63}"/>
          </ac:picMkLst>
        </pc:picChg>
        <pc:picChg chg="add mod">
          <ac:chgData name="Eli Gnesin" userId="514812df-66a2-4d18-ba8f-a207f6047c52" providerId="ADAL" clId="{D4C3B6F0-D869-4F0F-82D3-DDC5D8106A50}" dt="2024-04-01T15:04:27.529" v="285" actId="164"/>
          <ac:picMkLst>
            <pc:docMk/>
            <pc:sldMk cId="3175904191" sldId="318"/>
            <ac:picMk id="7" creationId="{D4536C7C-7505-DB77-90A4-1D7F60449430}"/>
          </ac:picMkLst>
        </pc:picChg>
        <pc:picChg chg="add mod">
          <ac:chgData name="Eli Gnesin" userId="514812df-66a2-4d18-ba8f-a207f6047c52" providerId="ADAL" clId="{D4C3B6F0-D869-4F0F-82D3-DDC5D8106A50}" dt="2024-04-01T20:39:55.461" v="726" actId="1076"/>
          <ac:picMkLst>
            <pc:docMk/>
            <pc:sldMk cId="3175904191" sldId="318"/>
            <ac:picMk id="8" creationId="{A9B9AF98-E8E6-91F1-7366-29D1A33B0271}"/>
          </ac:picMkLst>
        </pc:picChg>
        <pc:picChg chg="add del mod">
          <ac:chgData name="Eli Gnesin" userId="514812df-66a2-4d18-ba8f-a207f6047c52" providerId="ADAL" clId="{D4C3B6F0-D869-4F0F-82D3-DDC5D8106A50}" dt="2024-04-01T20:39:04.698" v="710" actId="478"/>
          <ac:picMkLst>
            <pc:docMk/>
            <pc:sldMk cId="3175904191" sldId="318"/>
            <ac:picMk id="9" creationId="{F09782F4-3586-1868-9DD4-BA1A9067EF9C}"/>
          </ac:picMkLst>
        </pc:picChg>
        <pc:picChg chg="add mod">
          <ac:chgData name="Eli Gnesin" userId="514812df-66a2-4d18-ba8f-a207f6047c52" providerId="ADAL" clId="{D4C3B6F0-D869-4F0F-82D3-DDC5D8106A50}" dt="2024-04-03T14:23:42.013" v="780" actId="164"/>
          <ac:picMkLst>
            <pc:docMk/>
            <pc:sldMk cId="3175904191" sldId="318"/>
            <ac:picMk id="12" creationId="{D33CA0C4-5F31-3CB8-4D0C-AEC7CE8C9F0A}"/>
          </ac:picMkLst>
        </pc:picChg>
        <pc:picChg chg="add mod">
          <ac:chgData name="Eli Gnesin" userId="514812df-66a2-4d18-ba8f-a207f6047c52" providerId="ADAL" clId="{D4C3B6F0-D869-4F0F-82D3-DDC5D8106A50}" dt="2024-04-03T14:23:42.013" v="780" actId="164"/>
          <ac:picMkLst>
            <pc:docMk/>
            <pc:sldMk cId="3175904191" sldId="318"/>
            <ac:picMk id="14" creationId="{FE300D82-1629-E2EB-3774-8DFCE69E5A64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4:49.971" v="798" actId="1076"/>
        <pc:sldMkLst>
          <pc:docMk/>
          <pc:sldMk cId="3472205118" sldId="319"/>
        </pc:sldMkLst>
        <pc:spChg chg="mod">
          <ac:chgData name="Eli Gnesin" userId="514812df-66a2-4d18-ba8f-a207f6047c52" providerId="ADAL" clId="{D4C3B6F0-D869-4F0F-82D3-DDC5D8106A50}" dt="2024-04-03T14:24:44.874" v="797" actId="1076"/>
          <ac:spMkLst>
            <pc:docMk/>
            <pc:sldMk cId="3472205118" sldId="319"/>
            <ac:spMk id="3" creationId="{59CC9FA4-0214-E6DA-40BE-FCE7AAFB040D}"/>
          </ac:spMkLst>
        </pc:spChg>
        <pc:picChg chg="del mod">
          <ac:chgData name="Eli Gnesin" userId="514812df-66a2-4d18-ba8f-a207f6047c52" providerId="ADAL" clId="{D4C3B6F0-D869-4F0F-82D3-DDC5D8106A50}" dt="2024-04-01T14:58:41.333" v="218" actId="478"/>
          <ac:picMkLst>
            <pc:docMk/>
            <pc:sldMk cId="3472205118" sldId="319"/>
            <ac:picMk id="4" creationId="{341326DA-4A48-B323-4313-B8D8E733424E}"/>
          </ac:picMkLst>
        </pc:picChg>
        <pc:picChg chg="add mod">
          <ac:chgData name="Eli Gnesin" userId="514812df-66a2-4d18-ba8f-a207f6047c52" providerId="ADAL" clId="{D4C3B6F0-D869-4F0F-82D3-DDC5D8106A50}" dt="2024-04-03T14:24:49.971" v="798" actId="1076"/>
          <ac:picMkLst>
            <pc:docMk/>
            <pc:sldMk cId="3472205118" sldId="319"/>
            <ac:picMk id="4" creationId="{A303DDCF-6F10-EBF9-57C8-680453F04397}"/>
          </ac:picMkLst>
        </pc:picChg>
        <pc:picChg chg="add del mod">
          <ac:chgData name="Eli Gnesin" userId="514812df-66a2-4d18-ba8f-a207f6047c52" providerId="ADAL" clId="{D4C3B6F0-D869-4F0F-82D3-DDC5D8106A50}" dt="2024-04-03T14:24:11.240" v="786" actId="478"/>
          <ac:picMkLst>
            <pc:docMk/>
            <pc:sldMk cId="3472205118" sldId="319"/>
            <ac:picMk id="5" creationId="{0D7D2AB6-AAF9-4799-29AA-1081F167C3B1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6:04.606" v="824" actId="478"/>
        <pc:sldMkLst>
          <pc:docMk/>
          <pc:sldMk cId="1284598084" sldId="320"/>
        </pc:sldMkLst>
        <pc:picChg chg="add del mod ord">
          <ac:chgData name="Eli Gnesin" userId="514812df-66a2-4d18-ba8f-a207f6047c52" providerId="ADAL" clId="{D4C3B6F0-D869-4F0F-82D3-DDC5D8106A50}" dt="2024-04-03T14:26:04.606" v="824" actId="478"/>
          <ac:picMkLst>
            <pc:docMk/>
            <pc:sldMk cId="1284598084" sldId="320"/>
            <ac:picMk id="4" creationId="{206122AC-8497-1F4F-6DAC-C1DCD98B3E6A}"/>
          </ac:picMkLst>
        </pc:picChg>
        <pc:picChg chg="add del mod">
          <ac:chgData name="Eli Gnesin" userId="514812df-66a2-4d18-ba8f-a207f6047c52" providerId="ADAL" clId="{D4C3B6F0-D869-4F0F-82D3-DDC5D8106A50}" dt="2024-04-01T15:00:44.881" v="243" actId="478"/>
          <ac:picMkLst>
            <pc:docMk/>
            <pc:sldMk cId="1284598084" sldId="320"/>
            <ac:picMk id="4" creationId="{EA435E84-6664-FB3D-8931-420D8BE10CAE}"/>
          </ac:picMkLst>
        </pc:picChg>
        <pc:picChg chg="add mod ord">
          <ac:chgData name="Eli Gnesin" userId="514812df-66a2-4d18-ba8f-a207f6047c52" providerId="ADAL" clId="{D4C3B6F0-D869-4F0F-82D3-DDC5D8106A50}" dt="2024-04-01T15:00:17.241" v="241" actId="167"/>
          <ac:picMkLst>
            <pc:docMk/>
            <pc:sldMk cId="1284598084" sldId="320"/>
            <ac:picMk id="5" creationId="{F45241A1-FCF1-2931-F0BA-FE038AD137C6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6:53.007" v="834" actId="164"/>
        <pc:sldMkLst>
          <pc:docMk/>
          <pc:sldMk cId="4202659143" sldId="321"/>
        </pc:sldMkLst>
        <pc:spChg chg="add mod ord topLvl">
          <ac:chgData name="Eli Gnesin" userId="514812df-66a2-4d18-ba8f-a207f6047c52" providerId="ADAL" clId="{D4C3B6F0-D869-4F0F-82D3-DDC5D8106A50}" dt="2024-04-03T14:26:53.007" v="834" actId="164"/>
          <ac:spMkLst>
            <pc:docMk/>
            <pc:sldMk cId="4202659143" sldId="321"/>
            <ac:spMk id="6" creationId="{7F7B2FD5-186F-4132-2719-F1B54B921386}"/>
          </ac:spMkLst>
        </pc:spChg>
        <pc:grpChg chg="add del mod">
          <ac:chgData name="Eli Gnesin" userId="514812df-66a2-4d18-ba8f-a207f6047c52" providerId="ADAL" clId="{D4C3B6F0-D869-4F0F-82D3-DDC5D8106A50}" dt="2024-04-03T14:26:12.831" v="825" actId="165"/>
          <ac:grpSpMkLst>
            <pc:docMk/>
            <pc:sldMk cId="4202659143" sldId="321"/>
            <ac:grpSpMk id="7" creationId="{E91855B0-801F-8537-27B1-ADA90379BFAC}"/>
          </ac:grpSpMkLst>
        </pc:grpChg>
        <pc:grpChg chg="add mod">
          <ac:chgData name="Eli Gnesin" userId="514812df-66a2-4d18-ba8f-a207f6047c52" providerId="ADAL" clId="{D4C3B6F0-D869-4F0F-82D3-DDC5D8106A50}" dt="2024-04-03T14:26:53.007" v="834" actId="164"/>
          <ac:grpSpMkLst>
            <pc:docMk/>
            <pc:sldMk cId="4202659143" sldId="321"/>
            <ac:grpSpMk id="8" creationId="{83DD9834-44CC-1A7D-105F-0CDE19D7395D}"/>
          </ac:grpSpMkLst>
        </pc:grpChg>
        <pc:picChg chg="add mod">
          <ac:chgData name="Eli Gnesin" userId="514812df-66a2-4d18-ba8f-a207f6047c52" providerId="ADAL" clId="{D4C3B6F0-D869-4F0F-82D3-DDC5D8106A50}" dt="2024-04-03T14:26:53.007" v="834" actId="164"/>
          <ac:picMkLst>
            <pc:docMk/>
            <pc:sldMk cId="4202659143" sldId="321"/>
            <ac:picMk id="4" creationId="{2401B8F0-96E8-657B-EF6F-1481C7CA3603}"/>
          </ac:picMkLst>
        </pc:picChg>
        <pc:picChg chg="del">
          <ac:chgData name="Eli Gnesin" userId="514812df-66a2-4d18-ba8f-a207f6047c52" providerId="ADAL" clId="{D4C3B6F0-D869-4F0F-82D3-DDC5D8106A50}" dt="2024-04-01T15:01:22.064" v="250" actId="478"/>
          <ac:picMkLst>
            <pc:docMk/>
            <pc:sldMk cId="4202659143" sldId="321"/>
            <ac:picMk id="4" creationId="{45EC8013-5D03-DA5F-FA35-98B289FBA3A0}"/>
          </ac:picMkLst>
        </pc:picChg>
        <pc:picChg chg="add del mod ord topLvl">
          <ac:chgData name="Eli Gnesin" userId="514812df-66a2-4d18-ba8f-a207f6047c52" providerId="ADAL" clId="{D4C3B6F0-D869-4F0F-82D3-DDC5D8106A50}" dt="2024-04-03T14:26:14.914" v="826" actId="478"/>
          <ac:picMkLst>
            <pc:docMk/>
            <pc:sldMk cId="4202659143" sldId="321"/>
            <ac:picMk id="5" creationId="{4456D3A2-DD71-0AC7-152F-87B0FE1CB1FB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7:44.864" v="847" actId="164"/>
        <pc:sldMkLst>
          <pc:docMk/>
          <pc:sldMk cId="3297984773" sldId="322"/>
        </pc:sldMkLst>
        <pc:spChg chg="mod">
          <ac:chgData name="Eli Gnesin" userId="514812df-66a2-4d18-ba8f-a207f6047c52" providerId="ADAL" clId="{D4C3B6F0-D869-4F0F-82D3-DDC5D8106A50}" dt="2024-04-01T15:03:32.447" v="278" actId="1076"/>
          <ac:spMkLst>
            <pc:docMk/>
            <pc:sldMk cId="3297984773" sldId="322"/>
            <ac:spMk id="3" creationId="{59CC9FA4-0214-E6DA-40BE-FCE7AAFB040D}"/>
          </ac:spMkLst>
        </pc:spChg>
        <pc:spChg chg="add del mod ord topLvl">
          <ac:chgData name="Eli Gnesin" userId="514812df-66a2-4d18-ba8f-a207f6047c52" providerId="ADAL" clId="{D4C3B6F0-D869-4F0F-82D3-DDC5D8106A50}" dt="2024-04-03T14:27:44.864" v="847" actId="164"/>
          <ac:spMkLst>
            <pc:docMk/>
            <pc:sldMk cId="3297984773" sldId="322"/>
            <ac:spMk id="6" creationId="{4686143A-963E-00FF-7205-B45BAD2AA905}"/>
          </ac:spMkLst>
        </pc:spChg>
        <pc:grpChg chg="add del mod">
          <ac:chgData name="Eli Gnesin" userId="514812df-66a2-4d18-ba8f-a207f6047c52" providerId="ADAL" clId="{D4C3B6F0-D869-4F0F-82D3-DDC5D8106A50}" dt="2024-04-03T14:26:59.267" v="835" actId="165"/>
          <ac:grpSpMkLst>
            <pc:docMk/>
            <pc:sldMk cId="3297984773" sldId="322"/>
            <ac:grpSpMk id="7" creationId="{9667558E-5621-9C4F-794F-261DD261930B}"/>
          </ac:grpSpMkLst>
        </pc:grpChg>
        <pc:grpChg chg="add mod">
          <ac:chgData name="Eli Gnesin" userId="514812df-66a2-4d18-ba8f-a207f6047c52" providerId="ADAL" clId="{D4C3B6F0-D869-4F0F-82D3-DDC5D8106A50}" dt="2024-04-03T14:27:44.864" v="847" actId="164"/>
          <ac:grpSpMkLst>
            <pc:docMk/>
            <pc:sldMk cId="3297984773" sldId="322"/>
            <ac:grpSpMk id="8" creationId="{41338701-9DDD-A278-CEE2-6AFEA025CEB3}"/>
          </ac:grpSpMkLst>
        </pc:grpChg>
        <pc:picChg chg="add del">
          <ac:chgData name="Eli Gnesin" userId="514812df-66a2-4d18-ba8f-a207f6047c52" providerId="ADAL" clId="{D4C3B6F0-D869-4F0F-82D3-DDC5D8106A50}" dt="2024-04-01T15:02:55.524" v="271" actId="478"/>
          <ac:picMkLst>
            <pc:docMk/>
            <pc:sldMk cId="3297984773" sldId="322"/>
            <ac:picMk id="4" creationId="{90508D4F-DB14-544E-91E2-20DF2BD1463C}"/>
          </ac:picMkLst>
        </pc:picChg>
        <pc:picChg chg="add mod">
          <ac:chgData name="Eli Gnesin" userId="514812df-66a2-4d18-ba8f-a207f6047c52" providerId="ADAL" clId="{D4C3B6F0-D869-4F0F-82D3-DDC5D8106A50}" dt="2024-04-03T14:27:44.864" v="847" actId="164"/>
          <ac:picMkLst>
            <pc:docMk/>
            <pc:sldMk cId="3297984773" sldId="322"/>
            <ac:picMk id="4" creationId="{D25F3436-7BAB-445A-3852-A94B49E554D8}"/>
          </ac:picMkLst>
        </pc:picChg>
        <pc:picChg chg="add del mod ord topLvl">
          <ac:chgData name="Eli Gnesin" userId="514812df-66a2-4d18-ba8f-a207f6047c52" providerId="ADAL" clId="{D4C3B6F0-D869-4F0F-82D3-DDC5D8106A50}" dt="2024-04-03T14:27:02.701" v="838" actId="478"/>
          <ac:picMkLst>
            <pc:docMk/>
            <pc:sldMk cId="3297984773" sldId="322"/>
            <ac:picMk id="5" creationId="{078755DE-5188-9FF2-15A6-CE257461ADDE}"/>
          </ac:picMkLst>
        </pc:picChg>
      </pc:sldChg>
      <pc:sldChg chg="modSp mod">
        <pc:chgData name="Eli Gnesin" userId="514812df-66a2-4d18-ba8f-a207f6047c52" providerId="ADAL" clId="{D4C3B6F0-D869-4F0F-82D3-DDC5D8106A50}" dt="2024-04-01T15:13:27.604" v="709" actId="20577"/>
        <pc:sldMkLst>
          <pc:docMk/>
          <pc:sldMk cId="3903047456" sldId="323"/>
        </pc:sldMkLst>
        <pc:spChg chg="mod">
          <ac:chgData name="Eli Gnesin" userId="514812df-66a2-4d18-ba8f-a207f6047c52" providerId="ADAL" clId="{D4C3B6F0-D869-4F0F-82D3-DDC5D8106A50}" dt="2024-04-01T15:13:27.604" v="709" actId="20577"/>
          <ac:spMkLst>
            <pc:docMk/>
            <pc:sldMk cId="3903047456" sldId="323"/>
            <ac:spMk id="754" creationId="{00000000-0000-0000-0000-000000000000}"/>
          </ac:spMkLst>
        </pc:spChg>
      </pc:sldChg>
      <pc:sldChg chg="modSp mod">
        <pc:chgData name="Eli Gnesin" userId="514812df-66a2-4d18-ba8f-a207f6047c52" providerId="ADAL" clId="{D4C3B6F0-D869-4F0F-82D3-DDC5D8106A50}" dt="2024-04-03T14:42:59.252" v="851" actId="20577"/>
        <pc:sldMkLst>
          <pc:docMk/>
          <pc:sldMk cId="2565825216" sldId="324"/>
        </pc:sldMkLst>
        <pc:spChg chg="mod">
          <ac:chgData name="Eli Gnesin" userId="514812df-66a2-4d18-ba8f-a207f6047c52" providerId="ADAL" clId="{D4C3B6F0-D869-4F0F-82D3-DDC5D8106A50}" dt="2024-04-03T14:42:59.252" v="851" actId="20577"/>
          <ac:spMkLst>
            <pc:docMk/>
            <pc:sldMk cId="2565825216" sldId="324"/>
            <ac:spMk id="754" creationId="{00000000-0000-0000-0000-000000000000}"/>
          </ac:spMkLst>
        </pc:spChg>
      </pc:sldChg>
      <pc:sldChg chg="addSp delSp modSp mod">
        <pc:chgData name="Eli Gnesin" userId="514812df-66a2-4d18-ba8f-a207f6047c52" providerId="ADAL" clId="{D4C3B6F0-D869-4F0F-82D3-DDC5D8106A50}" dt="2024-04-03T14:25:36.717" v="809" actId="164"/>
        <pc:sldMkLst>
          <pc:docMk/>
          <pc:sldMk cId="3245890160" sldId="325"/>
        </pc:sldMkLst>
        <pc:spChg chg="mod">
          <ac:chgData name="Eli Gnesin" userId="514812df-66a2-4d18-ba8f-a207f6047c52" providerId="ADAL" clId="{D4C3B6F0-D869-4F0F-82D3-DDC5D8106A50}" dt="2024-04-03T14:24:41.837" v="794" actId="1076"/>
          <ac:spMkLst>
            <pc:docMk/>
            <pc:sldMk cId="3245890160" sldId="325"/>
            <ac:spMk id="3" creationId="{59CC9FA4-0214-E6DA-40BE-FCE7AAFB040D}"/>
          </ac:spMkLst>
        </pc:spChg>
        <pc:spChg chg="add del mod ord topLvl">
          <ac:chgData name="Eli Gnesin" userId="514812df-66a2-4d18-ba8f-a207f6047c52" providerId="ADAL" clId="{D4C3B6F0-D869-4F0F-82D3-DDC5D8106A50}" dt="2024-04-03T14:25:36.717" v="809" actId="164"/>
          <ac:spMkLst>
            <pc:docMk/>
            <pc:sldMk cId="3245890160" sldId="325"/>
            <ac:spMk id="6" creationId="{8390CA6D-DB2A-B804-42D7-ADB7DC5C6169}"/>
          </ac:spMkLst>
        </pc:spChg>
        <pc:grpChg chg="add del mod">
          <ac:chgData name="Eli Gnesin" userId="514812df-66a2-4d18-ba8f-a207f6047c52" providerId="ADAL" clId="{D4C3B6F0-D869-4F0F-82D3-DDC5D8106A50}" dt="2024-04-03T14:24:59.690" v="799" actId="165"/>
          <ac:grpSpMkLst>
            <pc:docMk/>
            <pc:sldMk cId="3245890160" sldId="325"/>
            <ac:grpSpMk id="7" creationId="{14A28222-4D64-E8E2-6F2F-FC05A6DEF403}"/>
          </ac:grpSpMkLst>
        </pc:grpChg>
        <pc:grpChg chg="add mod">
          <ac:chgData name="Eli Gnesin" userId="514812df-66a2-4d18-ba8f-a207f6047c52" providerId="ADAL" clId="{D4C3B6F0-D869-4F0F-82D3-DDC5D8106A50}" dt="2024-04-03T14:25:36.717" v="809" actId="164"/>
          <ac:grpSpMkLst>
            <pc:docMk/>
            <pc:sldMk cId="3245890160" sldId="325"/>
            <ac:grpSpMk id="8" creationId="{97B2271C-7197-2EE2-A38F-5BAC699EAFA0}"/>
          </ac:grpSpMkLst>
        </pc:grpChg>
        <pc:picChg chg="add del mod ord topLvl">
          <ac:chgData name="Eli Gnesin" userId="514812df-66a2-4d18-ba8f-a207f6047c52" providerId="ADAL" clId="{D4C3B6F0-D869-4F0F-82D3-DDC5D8106A50}" dt="2024-04-03T14:25:05.467" v="802" actId="478"/>
          <ac:picMkLst>
            <pc:docMk/>
            <pc:sldMk cId="3245890160" sldId="325"/>
            <ac:picMk id="4" creationId="{B2DECE15-7BCC-ECD8-2CDE-57ED51CF92CA}"/>
          </ac:picMkLst>
        </pc:picChg>
        <pc:picChg chg="del">
          <ac:chgData name="Eli Gnesin" userId="514812df-66a2-4d18-ba8f-a207f6047c52" providerId="ADAL" clId="{D4C3B6F0-D869-4F0F-82D3-DDC5D8106A50}" dt="2024-04-01T14:59:19.537" v="226" actId="478"/>
          <ac:picMkLst>
            <pc:docMk/>
            <pc:sldMk cId="3245890160" sldId="325"/>
            <ac:picMk id="5" creationId="{453705AA-CAF8-9C47-05B0-18638AB09BF3}"/>
          </ac:picMkLst>
        </pc:picChg>
        <pc:picChg chg="add mod">
          <ac:chgData name="Eli Gnesin" userId="514812df-66a2-4d18-ba8f-a207f6047c52" providerId="ADAL" clId="{D4C3B6F0-D869-4F0F-82D3-DDC5D8106A50}" dt="2024-04-03T14:25:36.717" v="809" actId="164"/>
          <ac:picMkLst>
            <pc:docMk/>
            <pc:sldMk cId="3245890160" sldId="325"/>
            <ac:picMk id="5" creationId="{C10DAEDB-6C1C-D933-5DE5-C262D9B157DA}"/>
          </ac:picMkLst>
        </pc:picChg>
      </pc:sldChg>
      <pc:sldChg chg="delSp modSp new del mod">
        <pc:chgData name="Eli Gnesin" userId="514812df-66a2-4d18-ba8f-a207f6047c52" providerId="ADAL" clId="{D4C3B6F0-D869-4F0F-82D3-DDC5D8106A50}" dt="2024-04-01T14:54:00.253" v="47" actId="47"/>
        <pc:sldMkLst>
          <pc:docMk/>
          <pc:sldMk cId="2045781697" sldId="326"/>
        </pc:sldMkLst>
        <pc:spChg chg="del">
          <ac:chgData name="Eli Gnesin" userId="514812df-66a2-4d18-ba8f-a207f6047c52" providerId="ADAL" clId="{D4C3B6F0-D869-4F0F-82D3-DDC5D8106A50}" dt="2024-04-01T14:51:23.041" v="29" actId="478"/>
          <ac:spMkLst>
            <pc:docMk/>
            <pc:sldMk cId="2045781697" sldId="326"/>
            <ac:spMk id="2" creationId="{F6C5AF95-3D72-166B-0B33-7E6F3BCF6312}"/>
          </ac:spMkLst>
        </pc:spChg>
        <pc:spChg chg="del">
          <ac:chgData name="Eli Gnesin" userId="514812df-66a2-4d18-ba8f-a207f6047c52" providerId="ADAL" clId="{D4C3B6F0-D869-4F0F-82D3-DDC5D8106A50}" dt="2024-04-01T14:51:22.057" v="28" actId="478"/>
          <ac:spMkLst>
            <pc:docMk/>
            <pc:sldMk cId="2045781697" sldId="326"/>
            <ac:spMk id="3" creationId="{C5B26F7E-DA8F-4629-BB89-5CC7B5E0B0F8}"/>
          </ac:spMkLst>
        </pc:spChg>
        <pc:spChg chg="mod">
          <ac:chgData name="Eli Gnesin" userId="514812df-66a2-4d18-ba8f-a207f6047c52" providerId="ADAL" clId="{D4C3B6F0-D869-4F0F-82D3-DDC5D8106A50}" dt="2024-04-01T14:51:26.760" v="46" actId="20577"/>
          <ac:spMkLst>
            <pc:docMk/>
            <pc:sldMk cId="2045781697" sldId="326"/>
            <ac:spMk id="4" creationId="{207D4D41-3091-5F91-A809-66C8EE62D1E3}"/>
          </ac:spMkLst>
        </pc:spChg>
      </pc:sldChg>
      <pc:sldChg chg="new del">
        <pc:chgData name="Eli Gnesin" userId="514812df-66a2-4d18-ba8f-a207f6047c52" providerId="ADAL" clId="{D4C3B6F0-D869-4F0F-82D3-DDC5D8106A50}" dt="2024-04-03T14:27:05.629" v="840" actId="680"/>
        <pc:sldMkLst>
          <pc:docMk/>
          <pc:sldMk cId="3302624823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5a9264b4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5a9264b4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96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21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46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666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23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8" name="Google Shape;11498;g25b0049ee87_0_23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9" name="Google Shape;11499;g25b0049ee87_0_23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4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46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7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879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541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59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00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46900" y="1098283"/>
            <a:ext cx="7584000" cy="22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46900" y="37283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747801" y="-707126"/>
            <a:ext cx="10297750" cy="6227885"/>
            <a:chOff x="-747801" y="-707126"/>
            <a:chExt cx="10297750" cy="622788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747801" y="-707126"/>
              <a:ext cx="2577275" cy="1833510"/>
              <a:chOff x="781874" y="1294774"/>
              <a:chExt cx="2577275" cy="1833510"/>
            </a:xfrm>
          </p:grpSpPr>
          <p:sp>
            <p:nvSpPr>
              <p:cNvPr id="14" name="Google Shape;14;p2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6972674" y="3687249"/>
              <a:ext cx="2577275" cy="1833510"/>
              <a:chOff x="781874" y="1294774"/>
              <a:chExt cx="2577275" cy="1833510"/>
            </a:xfrm>
          </p:grpSpPr>
          <p:sp>
            <p:nvSpPr>
              <p:cNvPr id="25" name="Google Shape;25;p2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7" name="Google Shape;117;p8"/>
          <p:cNvGrpSpPr/>
          <p:nvPr/>
        </p:nvGrpSpPr>
        <p:grpSpPr>
          <a:xfrm>
            <a:off x="-684701" y="-255601"/>
            <a:ext cx="9583450" cy="5227957"/>
            <a:chOff x="-684701" y="-255601"/>
            <a:chExt cx="9583450" cy="5227957"/>
          </a:xfrm>
        </p:grpSpPr>
        <p:grpSp>
          <p:nvGrpSpPr>
            <p:cNvPr id="118" name="Google Shape;118;p8"/>
            <p:cNvGrpSpPr/>
            <p:nvPr/>
          </p:nvGrpSpPr>
          <p:grpSpPr>
            <a:xfrm>
              <a:off x="-684701" y="-255601"/>
              <a:ext cx="2577275" cy="1833510"/>
              <a:chOff x="781874" y="1294774"/>
              <a:chExt cx="2577275" cy="1833510"/>
            </a:xfrm>
          </p:grpSpPr>
          <p:sp>
            <p:nvSpPr>
              <p:cNvPr id="119" name="Google Shape;119;p8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8"/>
            <p:cNvGrpSpPr/>
            <p:nvPr/>
          </p:nvGrpSpPr>
          <p:grpSpPr>
            <a:xfrm>
              <a:off x="7962803" y="3143197"/>
              <a:ext cx="935946" cy="1829159"/>
              <a:chOff x="4738303" y="2514672"/>
              <a:chExt cx="935946" cy="1829159"/>
            </a:xfrm>
          </p:grpSpPr>
          <p:sp>
            <p:nvSpPr>
              <p:cNvPr id="130" name="Google Shape;130;p8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8"/>
            <p:cNvGrpSpPr/>
            <p:nvPr/>
          </p:nvGrpSpPr>
          <p:grpSpPr>
            <a:xfrm>
              <a:off x="6360749" y="4057599"/>
              <a:ext cx="1345775" cy="914755"/>
              <a:chOff x="2264799" y="3654374"/>
              <a:chExt cx="1345775" cy="914755"/>
            </a:xfrm>
          </p:grpSpPr>
          <p:sp>
            <p:nvSpPr>
              <p:cNvPr id="137" name="Google Shape;137;p8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 txBox="1">
            <a:spLocks noGrp="1"/>
          </p:cNvSpPr>
          <p:nvPr>
            <p:ph type="subTitle" idx="1"/>
          </p:nvPr>
        </p:nvSpPr>
        <p:spPr>
          <a:xfrm>
            <a:off x="4832078" y="1667625"/>
            <a:ext cx="3254100" cy="22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4"/>
          <p:cNvSpPr txBox="1">
            <a:spLocks noGrp="1"/>
          </p:cNvSpPr>
          <p:nvPr>
            <p:ph type="subTitle" idx="2"/>
          </p:nvPr>
        </p:nvSpPr>
        <p:spPr>
          <a:xfrm>
            <a:off x="1057900" y="1667625"/>
            <a:ext cx="3254100" cy="22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9" name="Google Shape;449;p24"/>
          <p:cNvGrpSpPr/>
          <p:nvPr/>
        </p:nvGrpSpPr>
        <p:grpSpPr>
          <a:xfrm>
            <a:off x="965824" y="3077647"/>
            <a:ext cx="7932925" cy="1846320"/>
            <a:chOff x="965824" y="3077647"/>
            <a:chExt cx="7932925" cy="1846320"/>
          </a:xfrm>
        </p:grpSpPr>
        <p:grpSp>
          <p:nvGrpSpPr>
            <p:cNvPr id="450" name="Google Shape;450;p24"/>
            <p:cNvGrpSpPr/>
            <p:nvPr/>
          </p:nvGrpSpPr>
          <p:grpSpPr>
            <a:xfrm>
              <a:off x="7962803" y="3077647"/>
              <a:ext cx="935946" cy="1829159"/>
              <a:chOff x="4738303" y="2514672"/>
              <a:chExt cx="935946" cy="1829159"/>
            </a:xfrm>
          </p:grpSpPr>
          <p:sp>
            <p:nvSpPr>
              <p:cNvPr id="451" name="Google Shape;451;p24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4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4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4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24"/>
            <p:cNvGrpSpPr/>
            <p:nvPr/>
          </p:nvGrpSpPr>
          <p:grpSpPr>
            <a:xfrm>
              <a:off x="965824" y="4009211"/>
              <a:ext cx="1345775" cy="914755"/>
              <a:chOff x="2264799" y="3654374"/>
              <a:chExt cx="1345775" cy="914755"/>
            </a:xfrm>
          </p:grpSpPr>
          <p:sp>
            <p:nvSpPr>
              <p:cNvPr id="458" name="Google Shape;458;p24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4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4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31"/>
          <p:cNvGrpSpPr/>
          <p:nvPr/>
        </p:nvGrpSpPr>
        <p:grpSpPr>
          <a:xfrm>
            <a:off x="-234251" y="-297501"/>
            <a:ext cx="9082600" cy="5165107"/>
            <a:chOff x="-234251" y="-297501"/>
            <a:chExt cx="9082600" cy="5165107"/>
          </a:xfrm>
        </p:grpSpPr>
        <p:grpSp>
          <p:nvGrpSpPr>
            <p:cNvPr id="634" name="Google Shape;634;p31"/>
            <p:cNvGrpSpPr/>
            <p:nvPr/>
          </p:nvGrpSpPr>
          <p:grpSpPr>
            <a:xfrm>
              <a:off x="-234251" y="-297501"/>
              <a:ext cx="2577275" cy="1833510"/>
              <a:chOff x="781874" y="1294774"/>
              <a:chExt cx="2577275" cy="1833510"/>
            </a:xfrm>
          </p:grpSpPr>
          <p:sp>
            <p:nvSpPr>
              <p:cNvPr id="635" name="Google Shape;635;p31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1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1"/>
            <p:cNvGrpSpPr/>
            <p:nvPr/>
          </p:nvGrpSpPr>
          <p:grpSpPr>
            <a:xfrm>
              <a:off x="7866164" y="275255"/>
              <a:ext cx="936510" cy="688006"/>
              <a:chOff x="3235964" y="2587955"/>
              <a:chExt cx="936510" cy="688006"/>
            </a:xfrm>
          </p:grpSpPr>
          <p:sp>
            <p:nvSpPr>
              <p:cNvPr id="646" name="Google Shape;646;p31"/>
              <p:cNvSpPr/>
              <p:nvPr/>
            </p:nvSpPr>
            <p:spPr>
              <a:xfrm rot="10800000">
                <a:off x="3647474" y="25879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 rot="10800000">
                <a:off x="3235964" y="28178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31"/>
            <p:cNvGrpSpPr/>
            <p:nvPr/>
          </p:nvGrpSpPr>
          <p:grpSpPr>
            <a:xfrm>
              <a:off x="7912403" y="3038447"/>
              <a:ext cx="935946" cy="1829159"/>
              <a:chOff x="4738303" y="2514672"/>
              <a:chExt cx="935946" cy="1829159"/>
            </a:xfrm>
          </p:grpSpPr>
          <p:sp>
            <p:nvSpPr>
              <p:cNvPr id="649" name="Google Shape;649;p31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31"/>
            <p:cNvGrpSpPr/>
            <p:nvPr/>
          </p:nvGrpSpPr>
          <p:grpSpPr>
            <a:xfrm>
              <a:off x="381499" y="3884824"/>
              <a:ext cx="1345775" cy="914755"/>
              <a:chOff x="2264799" y="3654374"/>
              <a:chExt cx="1345775" cy="914755"/>
            </a:xfrm>
          </p:grpSpPr>
          <p:sp>
            <p:nvSpPr>
              <p:cNvPr id="656" name="Google Shape;656;p31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2"/>
          <p:cNvGrpSpPr/>
          <p:nvPr/>
        </p:nvGrpSpPr>
        <p:grpSpPr>
          <a:xfrm>
            <a:off x="159224" y="251905"/>
            <a:ext cx="8751975" cy="4709604"/>
            <a:chOff x="159224" y="251905"/>
            <a:chExt cx="8751975" cy="4709604"/>
          </a:xfrm>
        </p:grpSpPr>
        <p:grpSp>
          <p:nvGrpSpPr>
            <p:cNvPr id="662" name="Google Shape;662;p32"/>
            <p:cNvGrpSpPr/>
            <p:nvPr/>
          </p:nvGrpSpPr>
          <p:grpSpPr>
            <a:xfrm>
              <a:off x="6333924" y="3127999"/>
              <a:ext cx="2577275" cy="1833510"/>
              <a:chOff x="781874" y="1294774"/>
              <a:chExt cx="2577275" cy="1833510"/>
            </a:xfrm>
          </p:grpSpPr>
          <p:sp>
            <p:nvSpPr>
              <p:cNvPr id="663" name="Google Shape;663;p32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2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2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2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2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2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2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2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2"/>
            <p:cNvGrpSpPr/>
            <p:nvPr/>
          </p:nvGrpSpPr>
          <p:grpSpPr>
            <a:xfrm>
              <a:off x="1580814" y="251905"/>
              <a:ext cx="936510" cy="688006"/>
              <a:chOff x="3235964" y="2587955"/>
              <a:chExt cx="936510" cy="688006"/>
            </a:xfrm>
          </p:grpSpPr>
          <p:sp>
            <p:nvSpPr>
              <p:cNvPr id="674" name="Google Shape;674;p32"/>
              <p:cNvSpPr/>
              <p:nvPr/>
            </p:nvSpPr>
            <p:spPr>
              <a:xfrm rot="10800000">
                <a:off x="3647474" y="25879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 rot="10800000">
                <a:off x="3235964" y="28178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32"/>
            <p:cNvGrpSpPr/>
            <p:nvPr/>
          </p:nvGrpSpPr>
          <p:grpSpPr>
            <a:xfrm>
              <a:off x="307128" y="346247"/>
              <a:ext cx="935946" cy="1829159"/>
              <a:chOff x="4738303" y="2514672"/>
              <a:chExt cx="935946" cy="1829159"/>
            </a:xfrm>
          </p:grpSpPr>
          <p:sp>
            <p:nvSpPr>
              <p:cNvPr id="677" name="Google Shape;677;p32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" name="Google Shape;683;p32"/>
            <p:cNvGrpSpPr/>
            <p:nvPr/>
          </p:nvGrpSpPr>
          <p:grpSpPr>
            <a:xfrm>
              <a:off x="159224" y="2418249"/>
              <a:ext cx="1345775" cy="914755"/>
              <a:chOff x="2264799" y="3654374"/>
              <a:chExt cx="1345775" cy="914755"/>
            </a:xfrm>
          </p:grpSpPr>
          <p:sp>
            <p:nvSpPr>
              <p:cNvPr id="684" name="Google Shape;684;p32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70" r:id="rId4"/>
    <p:sldLayoutId id="2147483677" r:id="rId5"/>
    <p:sldLayoutId id="214748367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T0-zDpuIIk?si=pazd7MDyxQBADVxT&amp;t=39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6"/>
          <p:cNvSpPr txBox="1">
            <a:spLocks noGrp="1"/>
          </p:cNvSpPr>
          <p:nvPr>
            <p:ph type="ctrTitle"/>
          </p:nvPr>
        </p:nvSpPr>
        <p:spPr>
          <a:xfrm>
            <a:off x="846900" y="1098283"/>
            <a:ext cx="7584000" cy="22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TOCQ: Tackle Opportunity Containment Quotient</a:t>
            </a:r>
            <a:br>
              <a:rPr lang="en" sz="5700" dirty="0"/>
            </a:br>
            <a:r>
              <a:rPr lang="en" sz="2400" b="0" dirty="0"/>
              <a:t>Duke MSS Portfolio Presentation</a:t>
            </a:r>
            <a:endParaRPr sz="3000" b="0" dirty="0"/>
          </a:p>
        </p:txBody>
      </p:sp>
      <p:sp>
        <p:nvSpPr>
          <p:cNvPr id="699" name="Google Shape;699;p36"/>
          <p:cNvSpPr txBox="1">
            <a:spLocks noGrp="1"/>
          </p:cNvSpPr>
          <p:nvPr>
            <p:ph type="subTitle" idx="1"/>
          </p:nvPr>
        </p:nvSpPr>
        <p:spPr>
          <a:xfrm>
            <a:off x="846900" y="37283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Eli Gnesin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 583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April 5, 2024</a:t>
            </a:r>
            <a:endParaRPr dirty="0"/>
          </a:p>
        </p:txBody>
      </p:sp>
      <p:cxnSp>
        <p:nvCxnSpPr>
          <p:cNvPr id="700" name="Google Shape;700;p36"/>
          <p:cNvCxnSpPr/>
          <p:nvPr/>
        </p:nvCxnSpPr>
        <p:spPr>
          <a:xfrm>
            <a:off x="953922" y="3527687"/>
            <a:ext cx="931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ports schedule&#10;&#10;Description automatically generated">
            <a:extLst>
              <a:ext uri="{FF2B5EF4-FFF2-40B4-BE49-F238E27FC236}">
                <a16:creationId xmlns:a16="http://schemas.microsoft.com/office/drawing/2014/main" id="{F45241A1-FCF1-2931-F0BA-FE038AD1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09" y="1017725"/>
            <a:ext cx="7313782" cy="3739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TOCQ (Game)</a:t>
            </a:r>
          </a:p>
        </p:txBody>
      </p:sp>
    </p:spTree>
    <p:extLst>
      <p:ext uri="{BB962C8B-B14F-4D97-AF65-F5344CB8AC3E}">
        <p14:creationId xmlns:p14="http://schemas.microsoft.com/office/powerpoint/2010/main" val="128459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TOCQ (Half Season)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DD9834-44CC-1A7D-105F-0CDE19D7395D}"/>
              </a:ext>
            </a:extLst>
          </p:cNvPr>
          <p:cNvGrpSpPr/>
          <p:nvPr/>
        </p:nvGrpSpPr>
        <p:grpSpPr>
          <a:xfrm>
            <a:off x="1429120" y="1017724"/>
            <a:ext cx="6304276" cy="3958467"/>
            <a:chOff x="1429120" y="1017724"/>
            <a:chExt cx="6304276" cy="39584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7B2FD5-186F-4132-2719-F1B54B921386}"/>
                </a:ext>
              </a:extLst>
            </p:cNvPr>
            <p:cNvSpPr/>
            <p:nvPr/>
          </p:nvSpPr>
          <p:spPr>
            <a:xfrm>
              <a:off x="1429120" y="1017725"/>
              <a:ext cx="6285759" cy="3958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graph with green and purple lines&#10;&#10;Description automatically generated">
              <a:extLst>
                <a:ext uri="{FF2B5EF4-FFF2-40B4-BE49-F238E27FC236}">
                  <a16:creationId xmlns:a16="http://schemas.microsoft.com/office/drawing/2014/main" id="{2401B8F0-96E8-657B-EF6F-1481C7CA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120" y="1017724"/>
              <a:ext cx="6304276" cy="3958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65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39" y="445025"/>
            <a:ext cx="7704000" cy="572700"/>
          </a:xfrm>
        </p:spPr>
        <p:txBody>
          <a:bodyPr/>
          <a:lstStyle/>
          <a:p>
            <a:r>
              <a:rPr lang="en-US" dirty="0"/>
              <a:t>Team TOCQ (Position Group)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338701-9DDD-A278-CEE2-6AFEA025CEB3}"/>
              </a:ext>
            </a:extLst>
          </p:cNvPr>
          <p:cNvGrpSpPr/>
          <p:nvPr/>
        </p:nvGrpSpPr>
        <p:grpSpPr>
          <a:xfrm>
            <a:off x="1466738" y="1017724"/>
            <a:ext cx="6210524" cy="3878956"/>
            <a:chOff x="1466738" y="1017724"/>
            <a:chExt cx="6210524" cy="38789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86143A-963E-00FF-7205-B45BAD2AA905}"/>
                </a:ext>
              </a:extLst>
            </p:cNvPr>
            <p:cNvSpPr/>
            <p:nvPr/>
          </p:nvSpPr>
          <p:spPr>
            <a:xfrm>
              <a:off x="1466738" y="1017725"/>
              <a:ext cx="6210524" cy="3878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D25F3436-7BAB-445A-3852-A94B49E5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738" y="1017724"/>
              <a:ext cx="6210524" cy="3878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98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>
            <a:spLocks noGrp="1"/>
          </p:cNvSpPr>
          <p:nvPr>
            <p:ph type="subTitle" idx="2"/>
          </p:nvPr>
        </p:nvSpPr>
        <p:spPr>
          <a:xfrm>
            <a:off x="1057900" y="1196788"/>
            <a:ext cx="5507360" cy="2678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Introduced </a:t>
            </a:r>
            <a:r>
              <a:rPr lang="en-US" sz="1600" b="1" dirty="0"/>
              <a:t>TOCQ </a:t>
            </a:r>
            <a:r>
              <a:rPr lang="en-US" sz="1600" dirty="0"/>
              <a:t>with team and player parametrizations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Tackle zone radius has minimal impact on TOCQ scores, larger impact on # </a:t>
            </a:r>
            <a:r>
              <a:rPr lang="en-US" sz="1600"/>
              <a:t>of opportunities</a:t>
            </a: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Defensive linemen have lower </a:t>
            </a:r>
            <a:r>
              <a:rPr lang="en-US" sz="1600" b="1" dirty="0"/>
              <a:t>TOCQ</a:t>
            </a:r>
            <a:r>
              <a:rPr lang="en-US" sz="1600" dirty="0"/>
              <a:t>, secondary players have higher </a:t>
            </a:r>
            <a:r>
              <a:rPr lang="en-US" sz="1600" b="1" dirty="0"/>
              <a:t>TOCQ </a:t>
            </a:r>
            <a:r>
              <a:rPr lang="en-US" sz="1600" dirty="0"/>
              <a:t>(in general)</a:t>
            </a:r>
            <a:endParaRPr lang="en-US" sz="16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Top teams tend to have higher </a:t>
            </a:r>
            <a:r>
              <a:rPr lang="en-US" sz="1600" b="1" dirty="0"/>
              <a:t>TOCQ,</a:t>
            </a:r>
            <a:r>
              <a:rPr lang="en-US" sz="1600" dirty="0"/>
              <a:t> lower teams tend to have lower </a:t>
            </a:r>
            <a:r>
              <a:rPr lang="en-US" sz="1600" b="1" dirty="0"/>
              <a:t>TOCQ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0304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>
            <a:spLocks noGrp="1"/>
          </p:cNvSpPr>
          <p:nvPr>
            <p:ph type="subTitle" idx="2"/>
          </p:nvPr>
        </p:nvSpPr>
        <p:spPr>
          <a:xfrm>
            <a:off x="1057900" y="1277471"/>
            <a:ext cx="6290430" cy="2597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9 weeks of data = 12500 plays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2</a:t>
            </a:r>
            <a:r>
              <a:rPr lang="en-US" sz="1600"/>
              <a:t> </a:t>
            </a:r>
            <a:r>
              <a:rPr lang="en-US" sz="1600" dirty="0"/>
              <a:t>players have 30 opportunities in a game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Team sample size of 8-9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Frame event inconsistency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Pass and run plays have different frame sets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Missing pass rush events that did not result in sacks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Unclear how event tagging was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Blocker presence is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 predictive approach (Predicting who picks up a tackle containment on a play)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74C30D-EDDE-6739-51F6-30F6C036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Steps</a:t>
            </a:r>
          </a:p>
        </p:txBody>
      </p:sp>
    </p:spTree>
    <p:extLst>
      <p:ext uri="{BB962C8B-B14F-4D97-AF65-F5344CB8AC3E}">
        <p14:creationId xmlns:p14="http://schemas.microsoft.com/office/powerpoint/2010/main" val="25658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7"/>
          <p:cNvSpPr txBox="1">
            <a:spLocks noGrp="1"/>
          </p:cNvSpPr>
          <p:nvPr>
            <p:ph type="title"/>
          </p:nvPr>
        </p:nvSpPr>
        <p:spPr>
          <a:xfrm>
            <a:off x="2606774" y="1860139"/>
            <a:ext cx="3930451" cy="1423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Questions?</a:t>
            </a:r>
            <a:endParaRPr sz="4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1" name="Google Shape;11501;p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Big Data Bowl</a:t>
            </a:r>
            <a:endParaRPr dirty="0"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2"/>
          </p:nvPr>
        </p:nvSpPr>
        <p:spPr>
          <a:xfrm>
            <a:off x="1057900" y="1328928"/>
            <a:ext cx="5507360" cy="2546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Hosted by the National Football League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Amazon “Next Gen Stats” player tracking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2024 theme: Tackling</a:t>
            </a:r>
            <a:endParaRPr sz="1600" dirty="0"/>
          </a:p>
        </p:txBody>
      </p:sp>
      <p:pic>
        <p:nvPicPr>
          <p:cNvPr id="1026" name="Picture 2" descr="NFL Big Data Bowl 2024 | Kaggle">
            <a:extLst>
              <a:ext uri="{FF2B5EF4-FFF2-40B4-BE49-F238E27FC236}">
                <a16:creationId xmlns:a16="http://schemas.microsoft.com/office/drawing/2014/main" id="{640DB2EB-96C4-7F88-1BE3-1B59E207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752" y="158932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 and Introduction</a:t>
            </a:r>
            <a:endParaRPr dirty="0"/>
          </a:p>
        </p:txBody>
      </p:sp>
      <p:sp>
        <p:nvSpPr>
          <p:cNvPr id="2" name="Google Shape;754;p41">
            <a:extLst>
              <a:ext uri="{FF2B5EF4-FFF2-40B4-BE49-F238E27FC236}">
                <a16:creationId xmlns:a16="http://schemas.microsoft.com/office/drawing/2014/main" id="{404EE37A-A380-B735-A18C-6ECE612EE10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57275" y="1294327"/>
            <a:ext cx="5813977" cy="2580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Goal of football: Offense wants to advance ball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Defense wants to tackle ball carrier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Box score only credits player who “made the tackle”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Want metric to evaluate: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Players who see opportunities “slip away”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Players who are “in the right place at the right time”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Motivating Play: </a:t>
            </a:r>
            <a:r>
              <a:rPr lang="en-US" sz="1600" b="1" dirty="0">
                <a:hlinkClick r:id="rId3"/>
              </a:rPr>
              <a:t>Week 2, 2022: New York Jets-Cleveland Browns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888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4" name="Google Shape;754;p41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1057900" y="1304544"/>
                <a:ext cx="5507360" cy="257078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Weeks 1-9, 2022 NFL Season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Player and Ball tracking data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Speed, Acceleration, Direction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location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Player Orientation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10 Frames/Second (subset)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Game, Player, Play information</a:t>
                </a:r>
              </a:p>
            </p:txBody>
          </p:sp>
        </mc:Choice>
        <mc:Fallback xmlns="">
          <p:sp>
            <p:nvSpPr>
              <p:cNvPr id="754" name="Google Shape;75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1057900" y="1304544"/>
                <a:ext cx="5507360" cy="2570781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1B0F514-2EF5-715D-2AD6-C4D1FDD0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47" y="1574706"/>
            <a:ext cx="3559324" cy="199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TOCQ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4" name="Google Shape;754;p41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1057900" y="1196788"/>
                <a:ext cx="5507360" cy="267853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Tackle Zone</a:t>
                </a:r>
                <a:r>
                  <a:rPr lang="en-US" sz="1600" dirty="0"/>
                  <a:t>: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, 150 degree sector angle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1.25, 1.25+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600" dirty="0"/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Tackle Opportunity</a:t>
                </a:r>
                <a:r>
                  <a:rPr lang="en-US" sz="1600" dirty="0"/>
                  <a:t>:</a:t>
                </a:r>
                <a:r>
                  <a:rPr lang="en-US" sz="1600" i="1" dirty="0"/>
                  <a:t> </a:t>
                </a:r>
                <a:r>
                  <a:rPr lang="en-US" sz="1600" dirty="0"/>
                  <a:t>Ball enters zone during play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Tackle Contained</a:t>
                </a:r>
                <a:r>
                  <a:rPr lang="en-US" sz="1600" dirty="0"/>
                  <a:t>: Play ends in tackle zone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All tackles contained are tackle opportunities</a:t>
                </a:r>
              </a:p>
            </p:txBody>
          </p:sp>
        </mc:Choice>
        <mc:Fallback xmlns="">
          <p:sp>
            <p:nvSpPr>
              <p:cNvPr id="754" name="Google Shape;75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1057900" y="1196788"/>
                <a:ext cx="5507360" cy="2678537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3CB2B1C-2D1D-458A-04E7-77D8E1795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5" t="-81"/>
          <a:stretch/>
        </p:blipFill>
        <p:spPr>
          <a:xfrm>
            <a:off x="2112771" y="2874868"/>
            <a:ext cx="4918456" cy="666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1BFE1-9833-2B03-4907-EDDDA3B80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0"/>
          <a:stretch/>
        </p:blipFill>
        <p:spPr>
          <a:xfrm>
            <a:off x="2383407" y="3720902"/>
            <a:ext cx="4377185" cy="6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4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Visualizing TOCQ</a:t>
            </a:r>
            <a:endParaRPr dirty="0"/>
          </a:p>
        </p:txBody>
      </p:sp>
      <p:pic>
        <p:nvPicPr>
          <p:cNvPr id="4" name="Picture 3" descr="A green field with black circles and numbers&#10;&#10;Description automatically generated">
            <a:extLst>
              <a:ext uri="{FF2B5EF4-FFF2-40B4-BE49-F238E27FC236}">
                <a16:creationId xmlns:a16="http://schemas.microsoft.com/office/drawing/2014/main" id="{BFA3A2DF-CEC2-23A7-E997-698E7881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12" y="1247215"/>
            <a:ext cx="4298576" cy="3223932"/>
          </a:xfrm>
          <a:prstGeom prst="rect">
            <a:avLst/>
          </a:prstGeom>
        </p:spPr>
      </p:pic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E13B56D9-B0C2-E7E6-1692-97682889C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614" y="474996"/>
            <a:ext cx="3450724" cy="419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Sensitivity</a:t>
            </a: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47CF37F-0DA6-4267-E08A-3118C1B6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3" y="1102718"/>
            <a:ext cx="3791349" cy="1887958"/>
          </a:xfrm>
          <a:prstGeom prst="rect">
            <a:avLst/>
          </a:prstGeom>
        </p:spPr>
      </p:pic>
      <p:pic>
        <p:nvPicPr>
          <p:cNvPr id="8" name="Picture 7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A9B9AF98-E8E6-91F1-7366-29D1A33B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14" y="3101345"/>
            <a:ext cx="3791348" cy="18275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FFD00B-CD26-0766-FE74-9F8ABD8B76D7}"/>
              </a:ext>
            </a:extLst>
          </p:cNvPr>
          <p:cNvGrpSpPr/>
          <p:nvPr/>
        </p:nvGrpSpPr>
        <p:grpSpPr>
          <a:xfrm>
            <a:off x="4572000" y="69623"/>
            <a:ext cx="4056452" cy="5004254"/>
            <a:chOff x="4572000" y="69623"/>
            <a:chExt cx="4056452" cy="50042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B80990-03E5-919A-F9C1-05703749A956}"/>
                </a:ext>
              </a:extLst>
            </p:cNvPr>
            <p:cNvSpPr/>
            <p:nvPr/>
          </p:nvSpPr>
          <p:spPr>
            <a:xfrm>
              <a:off x="4572000" y="78699"/>
              <a:ext cx="4056452" cy="49951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graph with lines and lines on it&#10;&#10;Description automatically generated">
              <a:extLst>
                <a:ext uri="{FF2B5EF4-FFF2-40B4-BE49-F238E27FC236}">
                  <a16:creationId xmlns:a16="http://schemas.microsoft.com/office/drawing/2014/main" id="{D33CA0C4-5F31-3CB8-4D0C-AEC7CE8C9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571750"/>
              <a:ext cx="4056452" cy="2502127"/>
            </a:xfrm>
            <a:prstGeom prst="rect">
              <a:avLst/>
            </a:prstGeom>
          </p:spPr>
        </p:pic>
        <p:pic>
          <p:nvPicPr>
            <p:cNvPr id="14" name="Picture 13" descr="A graph with lines and lines&#10;&#10;Description automatically generated">
              <a:extLst>
                <a:ext uri="{FF2B5EF4-FFF2-40B4-BE49-F238E27FC236}">
                  <a16:creationId xmlns:a16="http://schemas.microsoft.com/office/drawing/2014/main" id="{FE300D82-1629-E2EB-3774-8DFCE69E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69623"/>
              <a:ext cx="4056452" cy="2502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90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TOCQ (Half Season)</a:t>
            </a: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A303DDCF-6F10-EBF9-57C8-680453F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892" y="1032439"/>
            <a:ext cx="5704315" cy="41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0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TOCQ (Position Group)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B2271C-7197-2EE2-A38F-5BAC699EAFA0}"/>
              </a:ext>
            </a:extLst>
          </p:cNvPr>
          <p:cNvGrpSpPr/>
          <p:nvPr/>
        </p:nvGrpSpPr>
        <p:grpSpPr>
          <a:xfrm>
            <a:off x="1146373" y="1017725"/>
            <a:ext cx="6380861" cy="3908428"/>
            <a:chOff x="1146373" y="1017725"/>
            <a:chExt cx="6380861" cy="39084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CA6D-DB2A-B804-42D7-ADB7DC5C6169}"/>
                </a:ext>
              </a:extLst>
            </p:cNvPr>
            <p:cNvSpPr/>
            <p:nvPr/>
          </p:nvSpPr>
          <p:spPr>
            <a:xfrm>
              <a:off x="1146373" y="1017725"/>
              <a:ext cx="6380861" cy="39084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graph with different colored squares&#10;&#10;Description automatically generated">
              <a:extLst>
                <a:ext uri="{FF2B5EF4-FFF2-40B4-BE49-F238E27FC236}">
                  <a16:creationId xmlns:a16="http://schemas.microsoft.com/office/drawing/2014/main" id="{C10DAEDB-6C1C-D933-5DE5-C262D9B15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373" y="1017725"/>
              <a:ext cx="6380860" cy="390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0160"/>
      </p:ext>
    </p:extLst>
  </p:cSld>
  <p:clrMapOvr>
    <a:masterClrMapping/>
  </p:clrMapOvr>
</p:sld>
</file>

<file path=ppt/theme/theme1.xml><?xml version="1.0" encoding="utf-8"?>
<a:theme xmlns:a="http://schemas.openxmlformats.org/drawingml/2006/main" name="Statistical Methods in Public Health - Master of Science in Biostatistics by Slidesgo">
  <a:themeElements>
    <a:clrScheme name="Simple Light">
      <a:dk1>
        <a:srgbClr val="FFFFFF"/>
      </a:dk1>
      <a:lt1>
        <a:srgbClr val="295D82"/>
      </a:lt1>
      <a:dk2>
        <a:srgbClr val="0A244F"/>
      </a:dk2>
      <a:lt2>
        <a:srgbClr val="00DF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349</Words>
  <Application>Microsoft Office PowerPoint</Application>
  <PresentationFormat>On-screen Show (16:9)</PresentationFormat>
  <Paragraphs>53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Poppins</vt:lpstr>
      <vt:lpstr>Arial</vt:lpstr>
      <vt:lpstr>Cambria Math</vt:lpstr>
      <vt:lpstr>Statistical Methods in Public Health - Master of Science in Biostatistics by Slidesgo</vt:lpstr>
      <vt:lpstr>TOCQ: Tackle Opportunity Containment Quotient Duke MSS Portfolio Presentation</vt:lpstr>
      <vt:lpstr>The Big Data Bowl</vt:lpstr>
      <vt:lpstr>Motivation and Introduction</vt:lpstr>
      <vt:lpstr>The Data</vt:lpstr>
      <vt:lpstr>Defining TOCQ</vt:lpstr>
      <vt:lpstr>Visualizing TOCQ</vt:lpstr>
      <vt:lpstr>Radius Sensitivity</vt:lpstr>
      <vt:lpstr>Player TOCQ (Half Season)</vt:lpstr>
      <vt:lpstr>Player TOCQ (Position Group)</vt:lpstr>
      <vt:lpstr>Team TOCQ (Game)</vt:lpstr>
      <vt:lpstr>Team TOCQ (Half Season)</vt:lpstr>
      <vt:lpstr>Team TOCQ (Position Group)</vt:lpstr>
      <vt:lpstr>Conclusion</vt:lpstr>
      <vt:lpstr>Limitations and Future Steps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TOCQ: Tackle Opportunity Containment Quotient Duke MSS Portfolio Presentation</dc:title>
  <cp:lastModifiedBy>Eli Gnesin</cp:lastModifiedBy>
  <cp:revision>3</cp:revision>
  <dcterms:modified xsi:type="dcterms:W3CDTF">2024-04-03T14:43:00Z</dcterms:modified>
</cp:coreProperties>
</file>